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6" r:id="rId3"/>
    <p:sldId id="264" r:id="rId4"/>
    <p:sldId id="355" r:id="rId5"/>
    <p:sldId id="351" r:id="rId6"/>
    <p:sldId id="359" r:id="rId7"/>
    <p:sldId id="353" r:id="rId8"/>
    <p:sldId id="352" r:id="rId9"/>
    <p:sldId id="354" r:id="rId10"/>
    <p:sldId id="356" r:id="rId11"/>
    <p:sldId id="357" r:id="rId12"/>
    <p:sldId id="358" r:id="rId13"/>
    <p:sldId id="360" r:id="rId14"/>
    <p:sldId id="361" r:id="rId15"/>
    <p:sldId id="363" r:id="rId16"/>
    <p:sldId id="364" r:id="rId17"/>
    <p:sldId id="362"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784D8-EF4C-4570-AAD8-808E13076695}" v="10" dt="2022-03-22T09:24:44.544"/>
    <p1510:client id="{DFFA9624-27EF-4013-ABDB-494D6E086FBD}" v="1" dt="2022-03-21T11:43:43.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3" autoAdjust="0"/>
    <p:restoredTop sz="94660"/>
  </p:normalViewPr>
  <p:slideViewPr>
    <p:cSldViewPr snapToGrid="0">
      <p:cViewPr varScale="1">
        <p:scale>
          <a:sx n="62" d="100"/>
          <a:sy n="62" d="100"/>
        </p:scale>
        <p:origin x="7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īna Kudiņa" userId="effbacfc-243c-4d2c-a815-93078fd476ab" providerId="ADAL" clId="{DFFA9624-27EF-4013-ABDB-494D6E086FBD}"/>
    <pc:docChg chg="addSld modSld">
      <pc:chgData name="Katrīna Kudiņa" userId="effbacfc-243c-4d2c-a815-93078fd476ab" providerId="ADAL" clId="{DFFA9624-27EF-4013-ABDB-494D6E086FBD}" dt="2022-03-21T11:45:26.953" v="27" actId="20577"/>
      <pc:docMkLst>
        <pc:docMk/>
      </pc:docMkLst>
      <pc:sldChg chg="modSp new mod">
        <pc:chgData name="Katrīna Kudiņa" userId="effbacfc-243c-4d2c-a815-93078fd476ab" providerId="ADAL" clId="{DFFA9624-27EF-4013-ABDB-494D6E086FBD}" dt="2022-03-21T11:44:30.024" v="6" actId="20577"/>
        <pc:sldMkLst>
          <pc:docMk/>
          <pc:sldMk cId="3272018253" sldId="277"/>
        </pc:sldMkLst>
        <pc:spChg chg="mod">
          <ac:chgData name="Katrīna Kudiņa" userId="effbacfc-243c-4d2c-a815-93078fd476ab" providerId="ADAL" clId="{DFFA9624-27EF-4013-ABDB-494D6E086FBD}" dt="2022-03-21T11:44:30.024" v="6" actId="20577"/>
          <ac:spMkLst>
            <pc:docMk/>
            <pc:sldMk cId="3272018253" sldId="277"/>
            <ac:spMk id="3" creationId="{BFAF0F36-5809-4CB6-84DF-25C2DEEB8058}"/>
          </ac:spMkLst>
        </pc:spChg>
      </pc:sldChg>
      <pc:sldChg chg="modSp new mod">
        <pc:chgData name="Katrīna Kudiņa" userId="effbacfc-243c-4d2c-a815-93078fd476ab" providerId="ADAL" clId="{DFFA9624-27EF-4013-ABDB-494D6E086FBD}" dt="2022-03-21T11:45:26.953" v="27" actId="20577"/>
        <pc:sldMkLst>
          <pc:docMk/>
          <pc:sldMk cId="675052180" sldId="278"/>
        </pc:sldMkLst>
        <pc:spChg chg="mod">
          <ac:chgData name="Katrīna Kudiņa" userId="effbacfc-243c-4d2c-a815-93078fd476ab" providerId="ADAL" clId="{DFFA9624-27EF-4013-ABDB-494D6E086FBD}" dt="2022-03-21T11:45:26.953" v="27" actId="20577"/>
          <ac:spMkLst>
            <pc:docMk/>
            <pc:sldMk cId="675052180" sldId="278"/>
            <ac:spMk id="2" creationId="{12D814C9-91B0-43A6-8FF8-B3C03D9306D4}"/>
          </ac:spMkLst>
        </pc:spChg>
      </pc:sldChg>
    </pc:docChg>
  </pc:docChgLst>
  <pc:docChgLst>
    <pc:chgData name="Katrīna Kudiņa" userId="effbacfc-243c-4d2c-a815-93078fd476ab" providerId="ADAL" clId="{7AB784D8-EF4C-4570-AAD8-808E13076695}"/>
    <pc:docChg chg="undo custSel addSld delSld modSld sldOrd">
      <pc:chgData name="Katrīna Kudiņa" userId="effbacfc-243c-4d2c-a815-93078fd476ab" providerId="ADAL" clId="{7AB784D8-EF4C-4570-AAD8-808E13076695}" dt="2022-03-22T09:25:16.915" v="7776" actId="1076"/>
      <pc:docMkLst>
        <pc:docMk/>
      </pc:docMkLst>
      <pc:sldChg chg="addSp delSp modSp mod">
        <pc:chgData name="Katrīna Kudiņa" userId="effbacfc-243c-4d2c-a815-93078fd476ab" providerId="ADAL" clId="{7AB784D8-EF4C-4570-AAD8-808E13076695}" dt="2022-03-22T09:06:28.738" v="7628" actId="20577"/>
        <pc:sldMkLst>
          <pc:docMk/>
          <pc:sldMk cId="1350599884" sldId="256"/>
        </pc:sldMkLst>
        <pc:spChg chg="mod">
          <ac:chgData name="Katrīna Kudiņa" userId="effbacfc-243c-4d2c-a815-93078fd476ab" providerId="ADAL" clId="{7AB784D8-EF4C-4570-AAD8-808E13076695}" dt="2022-03-22T09:06:28.738" v="7628" actId="20577"/>
          <ac:spMkLst>
            <pc:docMk/>
            <pc:sldMk cId="1350599884" sldId="256"/>
            <ac:spMk id="2" creationId="{00541278-3C9A-4BE5-B0B8-12E6B439769A}"/>
          </ac:spMkLst>
        </pc:spChg>
        <pc:spChg chg="del">
          <ac:chgData name="Katrīna Kudiņa" userId="effbacfc-243c-4d2c-a815-93078fd476ab" providerId="ADAL" clId="{7AB784D8-EF4C-4570-AAD8-808E13076695}" dt="2022-03-22T09:06:12.446" v="7622" actId="478"/>
          <ac:spMkLst>
            <pc:docMk/>
            <pc:sldMk cId="1350599884" sldId="256"/>
            <ac:spMk id="3" creationId="{BD08C38C-3912-476B-BCFD-EB93FF7C673B}"/>
          </ac:spMkLst>
        </pc:spChg>
        <pc:spChg chg="add del mod">
          <ac:chgData name="Katrīna Kudiņa" userId="effbacfc-243c-4d2c-a815-93078fd476ab" providerId="ADAL" clId="{7AB784D8-EF4C-4570-AAD8-808E13076695}" dt="2022-03-22T09:06:16.577" v="7623" actId="478"/>
          <ac:spMkLst>
            <pc:docMk/>
            <pc:sldMk cId="1350599884" sldId="256"/>
            <ac:spMk id="5" creationId="{0DC2979C-95AF-42B0-B6E7-1E96197B9807}"/>
          </ac:spMkLst>
        </pc:spChg>
      </pc:sldChg>
      <pc:sldChg chg="addSp delSp add del mod ord setBg">
        <pc:chgData name="Katrīna Kudiņa" userId="effbacfc-243c-4d2c-a815-93078fd476ab" providerId="ADAL" clId="{7AB784D8-EF4C-4570-AAD8-808E13076695}" dt="2022-03-22T09:24:46.535" v="7770" actId="47"/>
        <pc:sldMkLst>
          <pc:docMk/>
          <pc:sldMk cId="391954749" sldId="259"/>
        </pc:sldMkLst>
        <pc:picChg chg="add del">
          <ac:chgData name="Katrīna Kudiņa" userId="effbacfc-243c-4d2c-a815-93078fd476ab" providerId="ADAL" clId="{7AB784D8-EF4C-4570-AAD8-808E13076695}" dt="2022-03-22T09:24:38.579" v="7768" actId="478"/>
          <ac:picMkLst>
            <pc:docMk/>
            <pc:sldMk cId="391954749" sldId="259"/>
            <ac:picMk id="2" creationId="{79D1BD55-2B7C-4956-A0DE-7805FD7104F3}"/>
          </ac:picMkLst>
        </pc:picChg>
      </pc:sldChg>
      <pc:sldChg chg="addSp delSp modSp mod">
        <pc:chgData name="Katrīna Kudiņa" userId="effbacfc-243c-4d2c-a815-93078fd476ab" providerId="ADAL" clId="{7AB784D8-EF4C-4570-AAD8-808E13076695}" dt="2022-03-22T09:20:12.292" v="7714"/>
        <pc:sldMkLst>
          <pc:docMk/>
          <pc:sldMk cId="3660513045" sldId="263"/>
        </pc:sldMkLst>
        <pc:spChg chg="mod">
          <ac:chgData name="Katrīna Kudiņa" userId="effbacfc-243c-4d2c-a815-93078fd476ab" providerId="ADAL" clId="{7AB784D8-EF4C-4570-AAD8-808E13076695}" dt="2022-03-22T09:08:39.565" v="7641" actId="122"/>
          <ac:spMkLst>
            <pc:docMk/>
            <pc:sldMk cId="3660513045" sldId="263"/>
            <ac:spMk id="4" creationId="{C2C28283-8B4D-4104-A59E-6574E9AB9689}"/>
          </ac:spMkLst>
        </pc:spChg>
        <pc:spChg chg="mod">
          <ac:chgData name="Katrīna Kudiņa" userId="effbacfc-243c-4d2c-a815-93078fd476ab" providerId="ADAL" clId="{7AB784D8-EF4C-4570-AAD8-808E13076695}" dt="2022-03-22T09:20:12.292" v="7714"/>
          <ac:spMkLst>
            <pc:docMk/>
            <pc:sldMk cId="3660513045" sldId="263"/>
            <ac:spMk id="5" creationId="{2B96C712-C93A-4EFF-8D2A-E26558FCAFCA}"/>
          </ac:spMkLst>
        </pc:spChg>
        <pc:spChg chg="add del">
          <ac:chgData name="Katrīna Kudiņa" userId="effbacfc-243c-4d2c-a815-93078fd476ab" providerId="ADAL" clId="{7AB784D8-EF4C-4570-AAD8-808E13076695}" dt="2022-03-22T09:09:57.149" v="7646" actId="22"/>
          <ac:spMkLst>
            <pc:docMk/>
            <pc:sldMk cId="3660513045" sldId="263"/>
            <ac:spMk id="6" creationId="{22C87653-56C5-491B-AA21-BC6A24A48CD6}"/>
          </ac:spMkLst>
        </pc:spChg>
      </pc:sldChg>
      <pc:sldChg chg="modSp mod">
        <pc:chgData name="Katrīna Kudiņa" userId="effbacfc-243c-4d2c-a815-93078fd476ab" providerId="ADAL" clId="{7AB784D8-EF4C-4570-AAD8-808E13076695}" dt="2022-03-22T09:19:41.338" v="7711" actId="20577"/>
        <pc:sldMkLst>
          <pc:docMk/>
          <pc:sldMk cId="4500618" sldId="264"/>
        </pc:sldMkLst>
        <pc:spChg chg="mod">
          <ac:chgData name="Katrīna Kudiņa" userId="effbacfc-243c-4d2c-a815-93078fd476ab" providerId="ADAL" clId="{7AB784D8-EF4C-4570-AAD8-808E13076695}" dt="2022-03-22T09:07:35.080" v="7632" actId="255"/>
          <ac:spMkLst>
            <pc:docMk/>
            <pc:sldMk cId="4500618" sldId="264"/>
            <ac:spMk id="4" creationId="{15F202DB-61FC-4DDE-B8F9-866C4354E028}"/>
          </ac:spMkLst>
        </pc:spChg>
        <pc:spChg chg="mod">
          <ac:chgData name="Katrīna Kudiņa" userId="effbacfc-243c-4d2c-a815-93078fd476ab" providerId="ADAL" clId="{7AB784D8-EF4C-4570-AAD8-808E13076695}" dt="2022-03-22T09:19:41.338" v="7711" actId="20577"/>
          <ac:spMkLst>
            <pc:docMk/>
            <pc:sldMk cId="4500618" sldId="264"/>
            <ac:spMk id="5" creationId="{77183B14-B65D-41B7-9E1C-170156A2FEB0}"/>
          </ac:spMkLst>
        </pc:spChg>
      </pc:sldChg>
      <pc:sldChg chg="modSp add mod">
        <pc:chgData name="Katrīna Kudiņa" userId="effbacfc-243c-4d2c-a815-93078fd476ab" providerId="ADAL" clId="{7AB784D8-EF4C-4570-AAD8-808E13076695}" dt="2022-03-22T09:11:48.833" v="7660" actId="114"/>
        <pc:sldMkLst>
          <pc:docMk/>
          <pc:sldMk cId="2350371066" sldId="265"/>
        </pc:sldMkLst>
        <pc:spChg chg="mod">
          <ac:chgData name="Katrīna Kudiņa" userId="effbacfc-243c-4d2c-a815-93078fd476ab" providerId="ADAL" clId="{7AB784D8-EF4C-4570-AAD8-808E13076695}" dt="2022-03-22T09:11:29.890" v="7656" actId="122"/>
          <ac:spMkLst>
            <pc:docMk/>
            <pc:sldMk cId="2350371066" sldId="265"/>
            <ac:spMk id="4" creationId="{C2C28283-8B4D-4104-A59E-6574E9AB9689}"/>
          </ac:spMkLst>
        </pc:spChg>
        <pc:spChg chg="mod">
          <ac:chgData name="Katrīna Kudiņa" userId="effbacfc-243c-4d2c-a815-93078fd476ab" providerId="ADAL" clId="{7AB784D8-EF4C-4570-AAD8-808E13076695}" dt="2022-03-22T09:11:48.833" v="7660" actId="114"/>
          <ac:spMkLst>
            <pc:docMk/>
            <pc:sldMk cId="2350371066" sldId="265"/>
            <ac:spMk id="5" creationId="{2B96C712-C93A-4EFF-8D2A-E26558FCAFCA}"/>
          </ac:spMkLst>
        </pc:spChg>
      </pc:sldChg>
      <pc:sldChg chg="del">
        <pc:chgData name="Katrīna Kudiņa" userId="effbacfc-243c-4d2c-a815-93078fd476ab" providerId="ADAL" clId="{7AB784D8-EF4C-4570-AAD8-808E13076695}" dt="2022-03-21T17:08:48.766" v="0" actId="47"/>
        <pc:sldMkLst>
          <pc:docMk/>
          <pc:sldMk cId="2784055596" sldId="266"/>
        </pc:sldMkLst>
      </pc:sldChg>
      <pc:sldChg chg="modSp add mod">
        <pc:chgData name="Katrīna Kudiņa" userId="effbacfc-243c-4d2c-a815-93078fd476ab" providerId="ADAL" clId="{7AB784D8-EF4C-4570-AAD8-808E13076695}" dt="2022-03-22T09:16:36.456" v="7691" actId="27636"/>
        <pc:sldMkLst>
          <pc:docMk/>
          <pc:sldMk cId="3619255525" sldId="266"/>
        </pc:sldMkLst>
        <pc:spChg chg="mod">
          <ac:chgData name="Katrīna Kudiņa" userId="effbacfc-243c-4d2c-a815-93078fd476ab" providerId="ADAL" clId="{7AB784D8-EF4C-4570-AAD8-808E13076695}" dt="2022-03-22T09:13:24.634" v="7668" actId="122"/>
          <ac:spMkLst>
            <pc:docMk/>
            <pc:sldMk cId="3619255525" sldId="266"/>
            <ac:spMk id="4" creationId="{C2C28283-8B4D-4104-A59E-6574E9AB9689}"/>
          </ac:spMkLst>
        </pc:spChg>
        <pc:spChg chg="mod">
          <ac:chgData name="Katrīna Kudiņa" userId="effbacfc-243c-4d2c-a815-93078fd476ab" providerId="ADAL" clId="{7AB784D8-EF4C-4570-AAD8-808E13076695}" dt="2022-03-22T09:16:36.456" v="7691" actId="27636"/>
          <ac:spMkLst>
            <pc:docMk/>
            <pc:sldMk cId="3619255525" sldId="266"/>
            <ac:spMk id="5" creationId="{2B96C712-C93A-4EFF-8D2A-E26558FCAFCA}"/>
          </ac:spMkLst>
        </pc:spChg>
      </pc:sldChg>
      <pc:sldChg chg="modSp add mod">
        <pc:chgData name="Katrīna Kudiņa" userId="effbacfc-243c-4d2c-a815-93078fd476ab" providerId="ADAL" clId="{7AB784D8-EF4C-4570-AAD8-808E13076695}" dt="2022-03-22T09:19:01.422" v="7707" actId="27636"/>
        <pc:sldMkLst>
          <pc:docMk/>
          <pc:sldMk cId="97688273" sldId="267"/>
        </pc:sldMkLst>
        <pc:spChg chg="mod">
          <ac:chgData name="Katrīna Kudiņa" userId="effbacfc-243c-4d2c-a815-93078fd476ab" providerId="ADAL" clId="{7AB784D8-EF4C-4570-AAD8-808E13076695}" dt="2022-03-22T09:14:35.974" v="7679" actId="6549"/>
          <ac:spMkLst>
            <pc:docMk/>
            <pc:sldMk cId="97688273" sldId="267"/>
            <ac:spMk id="4" creationId="{C2C28283-8B4D-4104-A59E-6574E9AB9689}"/>
          </ac:spMkLst>
        </pc:spChg>
        <pc:spChg chg="mod">
          <ac:chgData name="Katrīna Kudiņa" userId="effbacfc-243c-4d2c-a815-93078fd476ab" providerId="ADAL" clId="{7AB784D8-EF4C-4570-AAD8-808E13076695}" dt="2022-03-22T09:19:01.422" v="7707" actId="27636"/>
          <ac:spMkLst>
            <pc:docMk/>
            <pc:sldMk cId="97688273" sldId="267"/>
            <ac:spMk id="5" creationId="{2B96C712-C93A-4EFF-8D2A-E26558FCAFCA}"/>
          </ac:spMkLst>
        </pc:spChg>
      </pc:sldChg>
      <pc:sldChg chg="del">
        <pc:chgData name="Katrīna Kudiņa" userId="effbacfc-243c-4d2c-a815-93078fd476ab" providerId="ADAL" clId="{7AB784D8-EF4C-4570-AAD8-808E13076695}" dt="2022-03-21T17:08:48.766" v="0" actId="47"/>
        <pc:sldMkLst>
          <pc:docMk/>
          <pc:sldMk cId="493731616" sldId="267"/>
        </pc:sldMkLst>
      </pc:sldChg>
      <pc:sldChg chg="modSp add del mod">
        <pc:chgData name="Katrīna Kudiņa" userId="effbacfc-243c-4d2c-a815-93078fd476ab" providerId="ADAL" clId="{7AB784D8-EF4C-4570-AAD8-808E13076695}" dt="2022-03-22T09:19:12.189" v="7708" actId="47"/>
        <pc:sldMkLst>
          <pc:docMk/>
          <pc:sldMk cId="1975959426" sldId="268"/>
        </pc:sldMkLst>
        <pc:spChg chg="mod">
          <ac:chgData name="Katrīna Kudiņa" userId="effbacfc-243c-4d2c-a815-93078fd476ab" providerId="ADAL" clId="{7AB784D8-EF4C-4570-AAD8-808E13076695}" dt="2022-03-22T09:15:52.924" v="7687" actId="122"/>
          <ac:spMkLst>
            <pc:docMk/>
            <pc:sldMk cId="1975959426" sldId="268"/>
            <ac:spMk id="4" creationId="{C2C28283-8B4D-4104-A59E-6574E9AB9689}"/>
          </ac:spMkLst>
        </pc:spChg>
        <pc:spChg chg="mod">
          <ac:chgData name="Katrīna Kudiņa" userId="effbacfc-243c-4d2c-a815-93078fd476ab" providerId="ADAL" clId="{7AB784D8-EF4C-4570-AAD8-808E13076695}" dt="2022-03-22T09:16:54.010" v="7696" actId="20577"/>
          <ac:spMkLst>
            <pc:docMk/>
            <pc:sldMk cId="1975959426" sldId="268"/>
            <ac:spMk id="5" creationId="{2B96C712-C93A-4EFF-8D2A-E26558FCAFCA}"/>
          </ac:spMkLst>
        </pc:spChg>
      </pc:sldChg>
      <pc:sldChg chg="del">
        <pc:chgData name="Katrīna Kudiņa" userId="effbacfc-243c-4d2c-a815-93078fd476ab" providerId="ADAL" clId="{7AB784D8-EF4C-4570-AAD8-808E13076695}" dt="2022-03-21T17:08:48.766" v="0" actId="47"/>
        <pc:sldMkLst>
          <pc:docMk/>
          <pc:sldMk cId="409319114" sldId="269"/>
        </pc:sldMkLst>
      </pc:sldChg>
      <pc:sldChg chg="modSp add mod">
        <pc:chgData name="Katrīna Kudiņa" userId="effbacfc-243c-4d2c-a815-93078fd476ab" providerId="ADAL" clId="{7AB784D8-EF4C-4570-AAD8-808E13076695}" dt="2022-03-22T09:20:55.226" v="7759" actId="20577"/>
        <pc:sldMkLst>
          <pc:docMk/>
          <pc:sldMk cId="2471661728" sldId="269"/>
        </pc:sldMkLst>
        <pc:spChg chg="mod">
          <ac:chgData name="Katrīna Kudiņa" userId="effbacfc-243c-4d2c-a815-93078fd476ab" providerId="ADAL" clId="{7AB784D8-EF4C-4570-AAD8-808E13076695}" dt="2022-03-22T09:20:32.393" v="7752" actId="20577"/>
          <ac:spMkLst>
            <pc:docMk/>
            <pc:sldMk cId="2471661728" sldId="269"/>
            <ac:spMk id="4" creationId="{C2C28283-8B4D-4104-A59E-6574E9AB9689}"/>
          </ac:spMkLst>
        </pc:spChg>
        <pc:spChg chg="mod">
          <ac:chgData name="Katrīna Kudiņa" userId="effbacfc-243c-4d2c-a815-93078fd476ab" providerId="ADAL" clId="{7AB784D8-EF4C-4570-AAD8-808E13076695}" dt="2022-03-22T09:20:55.226" v="7759" actId="20577"/>
          <ac:spMkLst>
            <pc:docMk/>
            <pc:sldMk cId="2471661728" sldId="269"/>
            <ac:spMk id="5" creationId="{2B96C712-C93A-4EFF-8D2A-E26558FCAFCA}"/>
          </ac:spMkLst>
        </pc:spChg>
      </pc:sldChg>
      <pc:sldChg chg="add del setBg">
        <pc:chgData name="Katrīna Kudiņa" userId="effbacfc-243c-4d2c-a815-93078fd476ab" providerId="ADAL" clId="{7AB784D8-EF4C-4570-AAD8-808E13076695}" dt="2022-03-22T09:23:17.433" v="7764" actId="47"/>
        <pc:sldMkLst>
          <pc:docMk/>
          <pc:sldMk cId="35555131" sldId="270"/>
        </pc:sldMkLst>
      </pc:sldChg>
      <pc:sldChg chg="add del setBg">
        <pc:chgData name="Katrīna Kudiņa" userId="effbacfc-243c-4d2c-a815-93078fd476ab" providerId="ADAL" clId="{7AB784D8-EF4C-4570-AAD8-808E13076695}" dt="2022-03-22T09:23:36.131" v="7766" actId="47"/>
        <pc:sldMkLst>
          <pc:docMk/>
          <pc:sldMk cId="956097721" sldId="270"/>
        </pc:sldMkLst>
      </pc:sldChg>
      <pc:sldChg chg="modSp add mod">
        <pc:chgData name="Katrīna Kudiņa" userId="effbacfc-243c-4d2c-a815-93078fd476ab" providerId="ADAL" clId="{7AB784D8-EF4C-4570-AAD8-808E13076695}" dt="2022-03-22T09:25:16.915" v="7776" actId="1076"/>
        <pc:sldMkLst>
          <pc:docMk/>
          <pc:sldMk cId="2831990161" sldId="270"/>
        </pc:sldMkLst>
        <pc:spChg chg="mod">
          <ac:chgData name="Katrīna Kudiņa" userId="effbacfc-243c-4d2c-a815-93078fd476ab" providerId="ADAL" clId="{7AB784D8-EF4C-4570-AAD8-808E13076695}" dt="2022-03-22T09:25:16.915" v="7776" actId="1076"/>
          <ac:spMkLst>
            <pc:docMk/>
            <pc:sldMk cId="2831990161" sldId="270"/>
            <ac:spMk id="3" creationId="{ECB11928-4BD0-4FD3-BDFB-E2C525564375}"/>
          </ac:spMkLst>
        </pc:spChg>
        <pc:spChg chg="mod">
          <ac:chgData name="Katrīna Kudiņa" userId="effbacfc-243c-4d2c-a815-93078fd476ab" providerId="ADAL" clId="{7AB784D8-EF4C-4570-AAD8-808E13076695}" dt="2022-03-22T09:24:55.044" v="7771" actId="1076"/>
          <ac:spMkLst>
            <pc:docMk/>
            <pc:sldMk cId="2831990161" sldId="270"/>
            <ac:spMk id="4" creationId="{02E94259-2D20-4AD6-81F4-A4C79364F143}"/>
          </ac:spMkLst>
        </pc:spChg>
      </pc:sldChg>
      <pc:sldChg chg="del">
        <pc:chgData name="Katrīna Kudiņa" userId="effbacfc-243c-4d2c-a815-93078fd476ab" providerId="ADAL" clId="{7AB784D8-EF4C-4570-AAD8-808E13076695}" dt="2022-03-21T17:08:48.766" v="0" actId="47"/>
        <pc:sldMkLst>
          <pc:docMk/>
          <pc:sldMk cId="1711596932" sldId="271"/>
        </pc:sldMkLst>
      </pc:sldChg>
      <pc:sldChg chg="del">
        <pc:chgData name="Katrīna Kudiņa" userId="effbacfc-243c-4d2c-a815-93078fd476ab" providerId="ADAL" clId="{7AB784D8-EF4C-4570-AAD8-808E13076695}" dt="2022-03-21T17:08:48.766" v="0" actId="47"/>
        <pc:sldMkLst>
          <pc:docMk/>
          <pc:sldMk cId="801070358" sldId="272"/>
        </pc:sldMkLst>
      </pc:sldChg>
      <pc:sldChg chg="del">
        <pc:chgData name="Katrīna Kudiņa" userId="effbacfc-243c-4d2c-a815-93078fd476ab" providerId="ADAL" clId="{7AB784D8-EF4C-4570-AAD8-808E13076695}" dt="2022-03-21T17:08:48.766" v="0" actId="47"/>
        <pc:sldMkLst>
          <pc:docMk/>
          <pc:sldMk cId="1871536374" sldId="273"/>
        </pc:sldMkLst>
      </pc:sldChg>
      <pc:sldChg chg="del">
        <pc:chgData name="Katrīna Kudiņa" userId="effbacfc-243c-4d2c-a815-93078fd476ab" providerId="ADAL" clId="{7AB784D8-EF4C-4570-AAD8-808E13076695}" dt="2022-03-21T17:08:48.766" v="0" actId="47"/>
        <pc:sldMkLst>
          <pc:docMk/>
          <pc:sldMk cId="1400745092" sldId="274"/>
        </pc:sldMkLst>
      </pc:sldChg>
      <pc:sldChg chg="del">
        <pc:chgData name="Katrīna Kudiņa" userId="effbacfc-243c-4d2c-a815-93078fd476ab" providerId="ADAL" clId="{7AB784D8-EF4C-4570-AAD8-808E13076695}" dt="2022-03-21T17:08:48.766" v="0" actId="47"/>
        <pc:sldMkLst>
          <pc:docMk/>
          <pc:sldMk cId="873283038" sldId="275"/>
        </pc:sldMkLst>
      </pc:sldChg>
      <pc:sldChg chg="del">
        <pc:chgData name="Katrīna Kudiņa" userId="effbacfc-243c-4d2c-a815-93078fd476ab" providerId="ADAL" clId="{7AB784D8-EF4C-4570-AAD8-808E13076695}" dt="2022-03-21T17:08:48.766" v="0" actId="47"/>
        <pc:sldMkLst>
          <pc:docMk/>
          <pc:sldMk cId="3844223426" sldId="276"/>
        </pc:sldMkLst>
      </pc:sldChg>
      <pc:sldChg chg="del">
        <pc:chgData name="Katrīna Kudiņa" userId="effbacfc-243c-4d2c-a815-93078fd476ab" providerId="ADAL" clId="{7AB784D8-EF4C-4570-AAD8-808E13076695}" dt="2022-03-21T17:08:48.766" v="0" actId="47"/>
        <pc:sldMkLst>
          <pc:docMk/>
          <pc:sldMk cId="3272018253" sldId="277"/>
        </pc:sldMkLst>
      </pc:sldChg>
      <pc:sldChg chg="del">
        <pc:chgData name="Katrīna Kudiņa" userId="effbacfc-243c-4d2c-a815-93078fd476ab" providerId="ADAL" clId="{7AB784D8-EF4C-4570-AAD8-808E13076695}" dt="2022-03-21T17:08:48.766" v="0" actId="47"/>
        <pc:sldMkLst>
          <pc:docMk/>
          <pc:sldMk cId="67505218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99C74-00FE-491D-B994-D9362C15E027}" type="datetimeFigureOut">
              <a:rPr lang="lv-LV" smtClean="0"/>
              <a:t>18.04.2024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6A9EC-B3EB-4E6D-9C31-31412A5B4645}" type="slidenum">
              <a:rPr lang="lv-LV" smtClean="0"/>
              <a:t>‹#›</a:t>
            </a:fld>
            <a:endParaRPr lang="lv-LV"/>
          </a:p>
        </p:txBody>
      </p:sp>
    </p:spTree>
    <p:extLst>
      <p:ext uri="{BB962C8B-B14F-4D97-AF65-F5344CB8AC3E}">
        <p14:creationId xmlns:p14="http://schemas.microsoft.com/office/powerpoint/2010/main" val="289866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3</a:t>
            </a:fld>
            <a:endParaRPr lang="lv-LV" altLang="lv-LV">
              <a:latin typeface="Arial" panose="020B0604020202020204" pitchFamily="34" charset="0"/>
            </a:endParaRPr>
          </a:p>
        </p:txBody>
      </p:sp>
    </p:spTree>
    <p:extLst>
      <p:ext uri="{BB962C8B-B14F-4D97-AF65-F5344CB8AC3E}">
        <p14:creationId xmlns:p14="http://schemas.microsoft.com/office/powerpoint/2010/main" val="205033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12</a:t>
            </a:fld>
            <a:endParaRPr lang="lv-LV" altLang="lv-LV">
              <a:latin typeface="Arial" panose="020B0604020202020204" pitchFamily="34" charset="0"/>
            </a:endParaRPr>
          </a:p>
        </p:txBody>
      </p:sp>
    </p:spTree>
    <p:extLst>
      <p:ext uri="{BB962C8B-B14F-4D97-AF65-F5344CB8AC3E}">
        <p14:creationId xmlns:p14="http://schemas.microsoft.com/office/powerpoint/2010/main" val="177491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EBFB1B9-BBAB-4289-91F1-72339C062A13}" type="slidenum">
              <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86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EBFB1B9-BBAB-4289-91F1-72339C062A13}" type="slidenum">
              <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735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EBFB1B9-BBAB-4289-91F1-72339C062A13}" type="slidenum">
              <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0669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EBFB1B9-BBAB-4289-91F1-72339C062A13}" type="slidenum">
              <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lv-LV" altLang="lv-LV"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520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4</a:t>
            </a:fld>
            <a:endParaRPr lang="lv-LV" altLang="lv-LV">
              <a:latin typeface="Arial" panose="020B0604020202020204" pitchFamily="34" charset="0"/>
            </a:endParaRPr>
          </a:p>
        </p:txBody>
      </p:sp>
    </p:spTree>
    <p:extLst>
      <p:ext uri="{BB962C8B-B14F-4D97-AF65-F5344CB8AC3E}">
        <p14:creationId xmlns:p14="http://schemas.microsoft.com/office/powerpoint/2010/main" val="207611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5</a:t>
            </a:fld>
            <a:endParaRPr lang="lv-LV" altLang="lv-LV">
              <a:latin typeface="Arial" panose="020B0604020202020204" pitchFamily="34" charset="0"/>
            </a:endParaRPr>
          </a:p>
        </p:txBody>
      </p:sp>
    </p:spTree>
    <p:extLst>
      <p:ext uri="{BB962C8B-B14F-4D97-AF65-F5344CB8AC3E}">
        <p14:creationId xmlns:p14="http://schemas.microsoft.com/office/powerpoint/2010/main" val="150633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6</a:t>
            </a:fld>
            <a:endParaRPr lang="lv-LV" altLang="lv-LV">
              <a:latin typeface="Arial" panose="020B0604020202020204" pitchFamily="34" charset="0"/>
            </a:endParaRPr>
          </a:p>
        </p:txBody>
      </p:sp>
    </p:spTree>
    <p:extLst>
      <p:ext uri="{BB962C8B-B14F-4D97-AF65-F5344CB8AC3E}">
        <p14:creationId xmlns:p14="http://schemas.microsoft.com/office/powerpoint/2010/main" val="359403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7</a:t>
            </a:fld>
            <a:endParaRPr lang="lv-LV" altLang="lv-LV">
              <a:latin typeface="Arial" panose="020B0604020202020204" pitchFamily="34" charset="0"/>
            </a:endParaRPr>
          </a:p>
        </p:txBody>
      </p:sp>
    </p:spTree>
    <p:extLst>
      <p:ext uri="{BB962C8B-B14F-4D97-AF65-F5344CB8AC3E}">
        <p14:creationId xmlns:p14="http://schemas.microsoft.com/office/powerpoint/2010/main" val="427203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8</a:t>
            </a:fld>
            <a:endParaRPr lang="lv-LV" altLang="lv-LV">
              <a:latin typeface="Arial" panose="020B0604020202020204" pitchFamily="34" charset="0"/>
            </a:endParaRPr>
          </a:p>
        </p:txBody>
      </p:sp>
    </p:spTree>
    <p:extLst>
      <p:ext uri="{BB962C8B-B14F-4D97-AF65-F5344CB8AC3E}">
        <p14:creationId xmlns:p14="http://schemas.microsoft.com/office/powerpoint/2010/main" val="410322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9</a:t>
            </a:fld>
            <a:endParaRPr lang="lv-LV" altLang="lv-LV">
              <a:latin typeface="Arial" panose="020B0604020202020204" pitchFamily="34" charset="0"/>
            </a:endParaRPr>
          </a:p>
        </p:txBody>
      </p:sp>
    </p:spTree>
    <p:extLst>
      <p:ext uri="{BB962C8B-B14F-4D97-AF65-F5344CB8AC3E}">
        <p14:creationId xmlns:p14="http://schemas.microsoft.com/office/powerpoint/2010/main" val="357792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10</a:t>
            </a:fld>
            <a:endParaRPr lang="lv-LV" altLang="lv-LV">
              <a:latin typeface="Arial" panose="020B0604020202020204" pitchFamily="34" charset="0"/>
            </a:endParaRPr>
          </a:p>
        </p:txBody>
      </p:sp>
    </p:spTree>
    <p:extLst>
      <p:ext uri="{BB962C8B-B14F-4D97-AF65-F5344CB8AC3E}">
        <p14:creationId xmlns:p14="http://schemas.microsoft.com/office/powerpoint/2010/main" val="8664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894" indent="-288036">
              <a:spcBef>
                <a:spcPct val="30000"/>
              </a:spcBef>
              <a:defRPr sz="1200">
                <a:solidFill>
                  <a:schemeClr val="tx1"/>
                </a:solidFill>
                <a:latin typeface="Calibri" panose="020F0502020204030204" pitchFamily="34" charset="0"/>
              </a:defRPr>
            </a:lvl2pPr>
            <a:lvl3pPr marL="1152144" indent="-230429">
              <a:spcBef>
                <a:spcPct val="30000"/>
              </a:spcBef>
              <a:defRPr sz="1200">
                <a:solidFill>
                  <a:schemeClr val="tx1"/>
                </a:solidFill>
                <a:latin typeface="Calibri" panose="020F0502020204030204" pitchFamily="34" charset="0"/>
              </a:defRPr>
            </a:lvl3pPr>
            <a:lvl4pPr marL="1613002" indent="-230429">
              <a:spcBef>
                <a:spcPct val="30000"/>
              </a:spcBef>
              <a:defRPr sz="1200">
                <a:solidFill>
                  <a:schemeClr val="tx1"/>
                </a:solidFill>
                <a:latin typeface="Calibri" panose="020F0502020204030204" pitchFamily="34" charset="0"/>
              </a:defRPr>
            </a:lvl4pPr>
            <a:lvl5pPr marL="2073859" indent="-230429">
              <a:spcBef>
                <a:spcPct val="30000"/>
              </a:spcBef>
              <a:defRPr sz="1200">
                <a:solidFill>
                  <a:schemeClr val="tx1"/>
                </a:solidFill>
                <a:latin typeface="Calibri" panose="020F0502020204030204" pitchFamily="34" charset="0"/>
              </a:defRPr>
            </a:lvl5pPr>
            <a:lvl6pPr marL="2534717" indent="-230429" eaLnBrk="0" fontAlgn="base" hangingPunct="0">
              <a:spcBef>
                <a:spcPct val="30000"/>
              </a:spcBef>
              <a:spcAft>
                <a:spcPct val="0"/>
              </a:spcAft>
              <a:defRPr sz="1200">
                <a:solidFill>
                  <a:schemeClr val="tx1"/>
                </a:solidFill>
                <a:latin typeface="Calibri" panose="020F0502020204030204" pitchFamily="34" charset="0"/>
              </a:defRPr>
            </a:lvl6pPr>
            <a:lvl7pPr marL="2995574" indent="-230429" eaLnBrk="0" fontAlgn="base" hangingPunct="0">
              <a:spcBef>
                <a:spcPct val="30000"/>
              </a:spcBef>
              <a:spcAft>
                <a:spcPct val="0"/>
              </a:spcAft>
              <a:defRPr sz="1200">
                <a:solidFill>
                  <a:schemeClr val="tx1"/>
                </a:solidFill>
                <a:latin typeface="Calibri" panose="020F0502020204030204" pitchFamily="34" charset="0"/>
              </a:defRPr>
            </a:lvl7pPr>
            <a:lvl8pPr marL="3456432" indent="-230429" eaLnBrk="0" fontAlgn="base" hangingPunct="0">
              <a:spcBef>
                <a:spcPct val="30000"/>
              </a:spcBef>
              <a:spcAft>
                <a:spcPct val="0"/>
              </a:spcAft>
              <a:defRPr sz="1200">
                <a:solidFill>
                  <a:schemeClr val="tx1"/>
                </a:solidFill>
                <a:latin typeface="Calibri" panose="020F0502020204030204" pitchFamily="34" charset="0"/>
              </a:defRPr>
            </a:lvl8pPr>
            <a:lvl9pPr marL="3917290" indent="-2304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FB1B9-BBAB-4289-91F1-72339C062A13}" type="slidenum">
              <a:rPr lang="lv-LV" altLang="lv-LV">
                <a:latin typeface="Arial" panose="020B0604020202020204" pitchFamily="34" charset="0"/>
              </a:rPr>
              <a:pPr>
                <a:spcBef>
                  <a:spcPct val="0"/>
                </a:spcBef>
              </a:pPr>
              <a:t>11</a:t>
            </a:fld>
            <a:endParaRPr lang="lv-LV" altLang="lv-LV">
              <a:latin typeface="Arial" panose="020B0604020202020204" pitchFamily="34" charset="0"/>
            </a:endParaRPr>
          </a:p>
        </p:txBody>
      </p:sp>
    </p:spTree>
    <p:extLst>
      <p:ext uri="{BB962C8B-B14F-4D97-AF65-F5344CB8AC3E}">
        <p14:creationId xmlns:p14="http://schemas.microsoft.com/office/powerpoint/2010/main" val="24423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84DA-EBF2-4D8F-BC44-42AE3F919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9564DD6-AD87-43AF-8D7F-932E9CA84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FA390FB-6072-41C0-B91A-3298EBF04958}"/>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BBB3F568-999E-427C-A3B9-7344EF09943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E80FAB-66AF-484D-AD18-DBB3ED6DB7A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89288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3C42-AF90-4C97-97DC-EFBB78AAE5C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87CE3D9-19E0-4CD4-B298-F8B0F67F6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9459422-BEBC-44E9-AD82-35DCB6244E94}"/>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E06EBD0C-34E0-4613-A819-AFD5DCD909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6303055-DBCD-4193-AA45-5CD0D5D695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43037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96BAE-B455-4ED9-B803-3A7BC1A7E4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C631909-D194-4C67-A203-2A4E0198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3BBF62-08C9-4E17-A05F-C53AA2AD7EFF}"/>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BF0121BD-167C-431C-BCD1-168C61AB3E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4DFC61-8309-4261-BD95-0F452650D55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00386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C87E-1F7C-4383-87A6-323236E31C1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496FCFCE-1DBE-4889-942B-149D7DBE1054}"/>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4" name="Footer Placeholder 3">
            <a:extLst>
              <a:ext uri="{FF2B5EF4-FFF2-40B4-BE49-F238E27FC236}">
                <a16:creationId xmlns:a16="http://schemas.microsoft.com/office/drawing/2014/main" id="{334387DC-24E3-4C8D-B8B3-F9AAEA2C3DB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7934635C-E7DD-4224-B7EC-EEED36D09A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33051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B741-982A-4040-8ED6-19E58900E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3CB08F3-11BB-4A12-BD99-079BE844D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1553337-DCE8-49D2-846C-152714E701FD}"/>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B7E63A8B-5AA5-48AC-BF0D-AE3C6B52D75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5145F9D-FC08-4BE7-835B-13D521906BED}"/>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0522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10C9-F179-463F-9BA2-79C9EC5DBF2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E967314-5B31-4DF5-8D2F-D083F51E0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1138D1-A58E-4E27-89DA-EF5F0F826933}"/>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E1842561-09DD-4EB5-8F9E-AEDF948B8F6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12D7196-F0B8-49B8-82BF-03C4384F7D0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34134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7175-AD75-4EFB-A266-B5A0654B7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F66E376-26CA-4041-879A-EE83AA6E6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D3EEE-BCAA-4FBF-8D9C-46A62007DA93}"/>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F8611B56-3E0D-424F-81AB-BBACA78AE4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14CAFF-7A3A-4537-A958-6C56AFDA97D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46768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77CA-47C3-4D62-9B6D-ABCAE1B1206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62C1ED5-E481-4AAC-81DB-BD217EC64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69C90A3-86B8-45D2-91C9-1D5187F5B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B993146-46C6-427E-AC55-3FF0D5936815}"/>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6" name="Footer Placeholder 5">
            <a:extLst>
              <a:ext uri="{FF2B5EF4-FFF2-40B4-BE49-F238E27FC236}">
                <a16:creationId xmlns:a16="http://schemas.microsoft.com/office/drawing/2014/main" id="{4635CCD1-7A60-4489-B743-734B92E739D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74C7B17-8597-4BA0-B8B8-59C536872A7C}"/>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1515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FEB-E374-4EA7-9DB5-E8D5E6544AC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1BBDD5C-C243-486E-8374-6AE07FDE8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7EB57B-92E9-4578-BA5A-7095710D1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5D90938-2DF6-4EB3-9A2D-9F46C9CE8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A772D-1F27-48A1-8863-BB7440242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AF005C2-7D72-4322-AD81-17B752FF8196}"/>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8" name="Footer Placeholder 7">
            <a:extLst>
              <a:ext uri="{FF2B5EF4-FFF2-40B4-BE49-F238E27FC236}">
                <a16:creationId xmlns:a16="http://schemas.microsoft.com/office/drawing/2014/main" id="{83045E20-C425-4A2D-98F8-0CD0C985C5D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D9CD8EE-80E0-4390-89C9-D3F41EBFA373}"/>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81133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9403-5CED-4FAC-A8FE-C0C00804F61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EFE6BE1-2A28-4B0A-AA0E-6806087B77D4}"/>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4" name="Footer Placeholder 3">
            <a:extLst>
              <a:ext uri="{FF2B5EF4-FFF2-40B4-BE49-F238E27FC236}">
                <a16:creationId xmlns:a16="http://schemas.microsoft.com/office/drawing/2014/main" id="{9230E878-4976-4FE9-84D9-F14A3F4A483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3DDC905-9829-4EE6-AD2E-7EBF7D4FF4C2}"/>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425908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F8021-F019-478D-B961-32202D6BF5E3}"/>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3" name="Footer Placeholder 2">
            <a:extLst>
              <a:ext uri="{FF2B5EF4-FFF2-40B4-BE49-F238E27FC236}">
                <a16:creationId xmlns:a16="http://schemas.microsoft.com/office/drawing/2014/main" id="{0E69D035-62CD-4A42-B1C3-9D288D09159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B6BDABD-81E3-45E1-A1F9-9007A2DB112B}"/>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3699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6FE2-2658-497C-9A2D-AC3F3188B7F4}"/>
              </a:ext>
            </a:extLst>
          </p:cNvPr>
          <p:cNvSpPr>
            <a:spLocks noGrp="1"/>
          </p:cNvSpPr>
          <p:nvPr>
            <p:ph type="title"/>
          </p:nvPr>
        </p:nvSpPr>
        <p:spPr/>
        <p:txBody>
          <a:bodyPr/>
          <a:lstStyle>
            <a:lvl1pPr>
              <a:defRPr b="1">
                <a:solidFill>
                  <a:srgbClr val="007FC7"/>
                </a:solidFill>
                <a:latin typeface="Verdana" panose="020B0604030504040204" pitchFamily="34" charset="0"/>
                <a:ea typeface="Verdana" panose="020B0604030504040204" pitchFamily="34"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149404BB-9766-4179-B958-F91A2CD2E495}"/>
              </a:ext>
            </a:extLst>
          </p:cNvPr>
          <p:cNvSpPr>
            <a:spLocks noGrp="1"/>
          </p:cNvSpPr>
          <p:nvPr>
            <p:ph idx="1"/>
          </p:nvPr>
        </p:nvSpPr>
        <p:spPr/>
        <p:txBody>
          <a:bodyPr/>
          <a:lstStyle>
            <a:lvl1pPr>
              <a:defRPr>
                <a:solidFill>
                  <a:schemeClr val="tx1">
                    <a:lumMod val="65000"/>
                    <a:lumOff val="35000"/>
                  </a:schemeClr>
                </a:solidFill>
                <a:latin typeface="Verdana" panose="020B0604030504040204" pitchFamily="34" charset="0"/>
                <a:ea typeface="Verdana" panose="020B0604030504040204" pitchFamily="34" charset="0"/>
              </a:defRPr>
            </a:lvl1pPr>
            <a:lvl2pPr>
              <a:defRPr>
                <a:solidFill>
                  <a:schemeClr val="bg2">
                    <a:lumMod val="50000"/>
                  </a:schemeClr>
                </a:solidFill>
                <a:latin typeface="Verdana" panose="020B0604030504040204" pitchFamily="34" charset="0"/>
                <a:ea typeface="Verdana" panose="020B0604030504040204" pitchFamily="34" charset="0"/>
              </a:defRPr>
            </a:lvl2pPr>
            <a:lvl3pPr>
              <a:defRPr>
                <a:solidFill>
                  <a:schemeClr val="bg2">
                    <a:lumMod val="50000"/>
                  </a:schemeClr>
                </a:solidFill>
                <a:latin typeface="Verdana" panose="020B0604030504040204" pitchFamily="34" charset="0"/>
                <a:ea typeface="Verdana" panose="020B0604030504040204" pitchFamily="34" charset="0"/>
              </a:defRPr>
            </a:lvl3pPr>
            <a:lvl4pPr>
              <a:defRPr>
                <a:solidFill>
                  <a:schemeClr val="bg2">
                    <a:lumMod val="50000"/>
                  </a:schemeClr>
                </a:solidFill>
                <a:latin typeface="Verdana" panose="020B0604030504040204" pitchFamily="34" charset="0"/>
                <a:ea typeface="Verdana" panose="020B0604030504040204" pitchFamily="34" charset="0"/>
              </a:defRPr>
            </a:lvl4pPr>
            <a:lvl5pPr>
              <a:defRPr>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63FB3A79-773E-4771-AAD0-DBBD3EC47B86}"/>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8A15B3F3-83AB-4608-9150-41CF941B1EA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1860994-A5F7-46FA-874F-EDDFB6D12A7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902452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4DB6-1326-46D0-9870-95C1B0A5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06EEA91-302E-4565-B4DE-9692379FE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A86A161-F8C6-49DD-9B2D-CBE8269C2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F9B56-8206-4A59-97BB-18477AED468E}"/>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6" name="Footer Placeholder 5">
            <a:extLst>
              <a:ext uri="{FF2B5EF4-FFF2-40B4-BE49-F238E27FC236}">
                <a16:creationId xmlns:a16="http://schemas.microsoft.com/office/drawing/2014/main" id="{B3E51FEB-9AD6-4235-9973-33F4ED4ADEE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3F01A46-CC65-47B8-95DB-3771E50387B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87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22D-F7F8-4D29-A0D0-9C5B8C9D4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5F6E7DD-9D2D-4440-AE85-01F448C47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C33EE5D-1D16-471A-811A-02064CDDF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E1613-2E95-4822-ADCA-9EF436DFA347}"/>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6" name="Footer Placeholder 5">
            <a:extLst>
              <a:ext uri="{FF2B5EF4-FFF2-40B4-BE49-F238E27FC236}">
                <a16:creationId xmlns:a16="http://schemas.microsoft.com/office/drawing/2014/main" id="{EF3472C1-0171-48C4-82A0-251F8E2520E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EFC3D38-AFB3-4D62-A662-C092AF251145}"/>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1289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C40C-42A7-4037-B5B6-1D384483190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CBE0980-976A-4FC1-8B55-938E5C14C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1BA6895-53DC-4DCE-982D-D30458E5F5F8}"/>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8E959ACD-DA7D-442B-94A3-6BF64A2D7EE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B8AD3A-5D3C-4D11-8177-0088529A30D6}"/>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49190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92DB6-F01A-44AA-8181-3AA10ACC7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F32ED94-4DA8-42BA-B26C-87CB90232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9BEC5D7-A35A-4DA9-A65E-F2515C8CD9C9}"/>
              </a:ext>
            </a:extLst>
          </p:cNvPr>
          <p:cNvSpPr>
            <a:spLocks noGrp="1"/>
          </p:cNvSpPr>
          <p:nvPr>
            <p:ph type="dt" sz="half" idx="10"/>
          </p:nvPr>
        </p:nvSpPr>
        <p:spPr/>
        <p:txBody>
          <a:body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8D52199A-B254-4503-9464-1CFD0BE38B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746EADE-5D04-4CA0-BE95-BBFC3CAE6797}"/>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1573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BD23-4C3E-4763-AE77-E94278F92D76}"/>
              </a:ext>
            </a:extLst>
          </p:cNvPr>
          <p:cNvSpPr>
            <a:spLocks noGrp="1"/>
          </p:cNvSpPr>
          <p:nvPr>
            <p:ph type="title"/>
          </p:nvPr>
        </p:nvSpPr>
        <p:spPr>
          <a:xfrm>
            <a:off x="831850" y="1709738"/>
            <a:ext cx="10515600" cy="2852737"/>
          </a:xfrm>
        </p:spPr>
        <p:txBody>
          <a:bodyPr anchor="b"/>
          <a:lstStyle>
            <a:lvl1pPr algn="ctr">
              <a:defRPr sz="6000" b="1">
                <a:solidFill>
                  <a:schemeClr val="bg1"/>
                </a:solidFill>
                <a:latin typeface="Roboto" panose="02000000000000000000" pitchFamily="2" charset="0"/>
                <a:ea typeface="Roboto" panose="02000000000000000000" pitchFamily="2" charset="0"/>
              </a:defRPr>
            </a:lvl1p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0EBE0D3B-7771-4285-ADC0-823972574A3E}"/>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50761E7-C78F-438B-9934-CA1D01891FB0}"/>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42EC62E6-9754-40E2-B6EE-866683D28BE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3D31E39-ACDB-40CF-8824-C5F49F42F19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408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F990-9EAE-4871-A971-F042DB4C2B3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B80B5ED-DCAF-4A9B-B9C5-5306C1449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1E6FDEB-4F43-466F-B641-CD0D18191B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B14C904C-BDD8-4BBE-A453-E570B03C9224}"/>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6" name="Footer Placeholder 5">
            <a:extLst>
              <a:ext uri="{FF2B5EF4-FFF2-40B4-BE49-F238E27FC236}">
                <a16:creationId xmlns:a16="http://schemas.microsoft.com/office/drawing/2014/main" id="{4569BC35-11CE-44C5-AA40-C57E6BD7D2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259109-EB2B-4450-BEE1-5E02112ADFBF}"/>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0654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A17-5038-44F4-A1CC-E0729DAFBD4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7D7DB18-C47D-42BE-8106-4CF178D5E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20455-F974-43B1-BBD4-9F84843C2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BD4E5AE-020F-463B-9C11-6248E5638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D0CF2-90C2-4DC0-B734-B81A5359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DFDE433-3F20-42DE-85B5-00169D01E29C}"/>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8" name="Footer Placeholder 7">
            <a:extLst>
              <a:ext uri="{FF2B5EF4-FFF2-40B4-BE49-F238E27FC236}">
                <a16:creationId xmlns:a16="http://schemas.microsoft.com/office/drawing/2014/main" id="{3A3B24FC-74ED-4E27-9559-A66E4228523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510D80F-AA20-4D1D-9B87-8DE614C0FE18}"/>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51470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9442-CFE4-489A-AC60-B44A0AA7BA7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BE9247D-CC94-4198-B129-231BC150628A}"/>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4" name="Footer Placeholder 3">
            <a:extLst>
              <a:ext uri="{FF2B5EF4-FFF2-40B4-BE49-F238E27FC236}">
                <a16:creationId xmlns:a16="http://schemas.microsoft.com/office/drawing/2014/main" id="{BDB23195-8C3E-4813-8949-80038AD9A7F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5875E9-F157-40D8-B82A-B99C7AB6569A}"/>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88155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C70EC-C822-4DB9-97B5-A01B2708ED55}"/>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3" name="Footer Placeholder 2">
            <a:extLst>
              <a:ext uri="{FF2B5EF4-FFF2-40B4-BE49-F238E27FC236}">
                <a16:creationId xmlns:a16="http://schemas.microsoft.com/office/drawing/2014/main" id="{E20EF178-BDA2-4E9F-BB33-298AF84C279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5EB37B4-3D12-43DE-8482-C56DF5C83B4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59923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FBA5-A2DF-4073-9742-A7D85D3DC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B76E2F8-FFAF-4C7C-810F-CD7670CA6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7F92886-9EC3-4BEE-8AF6-35CCAF4FC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EEA07-707F-4990-80D7-C994C97C62BA}"/>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6" name="Footer Placeholder 5">
            <a:extLst>
              <a:ext uri="{FF2B5EF4-FFF2-40B4-BE49-F238E27FC236}">
                <a16:creationId xmlns:a16="http://schemas.microsoft.com/office/drawing/2014/main" id="{CE604A3E-AF16-4D43-9331-65F1B34B249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13B0B61-A067-4B95-AFF3-13DAA74F0137}"/>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60094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D1DD-7F36-4657-A502-F03760721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B7B13C7-4FB2-4288-8579-27622F426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E14AF39-9C8A-4C1D-AC44-48E5D7691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45F10-E8A9-4CCA-8FCF-CF63C5268656}"/>
              </a:ext>
            </a:extLst>
          </p:cNvPr>
          <p:cNvSpPr>
            <a:spLocks noGrp="1"/>
          </p:cNvSpPr>
          <p:nvPr>
            <p:ph type="dt" sz="half" idx="10"/>
          </p:nvPr>
        </p:nvSpPr>
        <p:spPr/>
        <p:txBody>
          <a:bodyPr/>
          <a:lstStyle/>
          <a:p>
            <a:fld id="{AC2CADB3-1A55-4D57-98CB-0BB06ED655CA}" type="datetimeFigureOut">
              <a:rPr lang="lv-LV" smtClean="0"/>
              <a:t>18.04.2024</a:t>
            </a:fld>
            <a:endParaRPr lang="lv-LV"/>
          </a:p>
        </p:txBody>
      </p:sp>
      <p:sp>
        <p:nvSpPr>
          <p:cNvPr id="6" name="Footer Placeholder 5">
            <a:extLst>
              <a:ext uri="{FF2B5EF4-FFF2-40B4-BE49-F238E27FC236}">
                <a16:creationId xmlns:a16="http://schemas.microsoft.com/office/drawing/2014/main" id="{42266186-4AED-4763-997B-140CA9FE1B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3E53404-708A-4272-A4F3-206BFDC93CA3}"/>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01712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E03BD-7DF6-4B95-AC81-23E0EEAA2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4B1ECC-1BE5-4BEF-BCBA-3F05FAE58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886C05-9017-4FAD-AC44-D183F1E71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CADB3-1A55-4D57-98CB-0BB06ED655CA}" type="datetimeFigureOut">
              <a:rPr lang="lv-LV" smtClean="0"/>
              <a:t>18.04.2024</a:t>
            </a:fld>
            <a:endParaRPr lang="lv-LV"/>
          </a:p>
        </p:txBody>
      </p:sp>
      <p:sp>
        <p:nvSpPr>
          <p:cNvPr id="5" name="Footer Placeholder 4">
            <a:extLst>
              <a:ext uri="{FF2B5EF4-FFF2-40B4-BE49-F238E27FC236}">
                <a16:creationId xmlns:a16="http://schemas.microsoft.com/office/drawing/2014/main" id="{E79C7123-1EC9-4A48-9CE9-084F8B2BE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77041C8-C279-422C-AF10-CBDD678EC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BA7C6-117A-4A85-AA3E-5967C7590809}" type="slidenum">
              <a:rPr lang="lv-LV" smtClean="0"/>
              <a:t>‹#›</a:t>
            </a:fld>
            <a:endParaRPr lang="lv-LV"/>
          </a:p>
        </p:txBody>
      </p:sp>
    </p:spTree>
    <p:extLst>
      <p:ext uri="{BB962C8B-B14F-4D97-AF65-F5344CB8AC3E}">
        <p14:creationId xmlns:p14="http://schemas.microsoft.com/office/powerpoint/2010/main" val="365772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56FFC-C687-4BFF-916B-C3B01BD59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41107E8-5F82-479E-8FCF-8CCADB3F7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781F162-4EC7-48C4-94FB-EECBD2132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C430A-27AB-4CA6-8326-B247E4628C2D}" type="datetimeFigureOut">
              <a:rPr lang="lv-LV" smtClean="0"/>
              <a:t>18.04.2024</a:t>
            </a:fld>
            <a:endParaRPr lang="lv-LV"/>
          </a:p>
        </p:txBody>
      </p:sp>
      <p:sp>
        <p:nvSpPr>
          <p:cNvPr id="5" name="Footer Placeholder 4">
            <a:extLst>
              <a:ext uri="{FF2B5EF4-FFF2-40B4-BE49-F238E27FC236}">
                <a16:creationId xmlns:a16="http://schemas.microsoft.com/office/drawing/2014/main" id="{C000AFE1-7D54-4FFA-A177-B96D5E238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6BA9C01D-0500-4C53-AFC2-505E8404C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C3BC7-B4E0-4F3C-B9C5-19E2498DEA08}" type="slidenum">
              <a:rPr lang="lv-LV" smtClean="0"/>
              <a:t>‹#›</a:t>
            </a:fld>
            <a:endParaRPr lang="lv-LV"/>
          </a:p>
        </p:txBody>
      </p:sp>
    </p:spTree>
    <p:extLst>
      <p:ext uri="{BB962C8B-B14F-4D97-AF65-F5344CB8AC3E}">
        <p14:creationId xmlns:p14="http://schemas.microsoft.com/office/powerpoint/2010/main" val="2022045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ikis.ec.europa.eu/display/NAITDOC/How+to+complete+and+submit+an+Accreditation+Progress+Report"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1278-3C9A-4BE5-B0B8-12E6B439769A}"/>
              </a:ext>
            </a:extLst>
          </p:cNvPr>
          <p:cNvSpPr>
            <a:spLocks noGrp="1"/>
          </p:cNvSpPr>
          <p:nvPr>
            <p:ph type="ctrTitle"/>
          </p:nvPr>
        </p:nvSpPr>
        <p:spPr>
          <a:xfrm>
            <a:off x="1524000" y="2072595"/>
            <a:ext cx="9144000" cy="2387600"/>
          </a:xfrm>
        </p:spPr>
        <p:txBody>
          <a:bodyPr>
            <a:normAutofit fontScale="90000"/>
          </a:bodyPr>
          <a:lstStyle/>
          <a:p>
            <a:br>
              <a:rPr lang="lv-LV" dirty="0">
                <a:solidFill>
                  <a:schemeClr val="bg1"/>
                </a:solidFill>
                <a:latin typeface="Roboto Bk" pitchFamily="2" charset="0"/>
                <a:ea typeface="Roboto Bk" pitchFamily="2" charset="0"/>
              </a:rPr>
            </a:br>
            <a:br>
              <a:rPr lang="lv-LV" dirty="0">
                <a:solidFill>
                  <a:schemeClr val="bg1"/>
                </a:solidFill>
                <a:latin typeface="Roboto Bk" pitchFamily="2" charset="0"/>
                <a:ea typeface="Roboto Bk" pitchFamily="2" charset="0"/>
              </a:rPr>
            </a:br>
            <a:br>
              <a:rPr lang="lv-LV" dirty="0">
                <a:solidFill>
                  <a:schemeClr val="bg1"/>
                </a:solidFill>
                <a:latin typeface="Roboto Bk" pitchFamily="2" charset="0"/>
                <a:ea typeface="Roboto Bk" pitchFamily="2" charset="0"/>
              </a:rPr>
            </a:br>
            <a:r>
              <a:rPr lang="lv-LV" dirty="0">
                <a:solidFill>
                  <a:schemeClr val="bg1"/>
                </a:solidFill>
                <a:latin typeface="Roboto Bk" pitchFamily="2" charset="0"/>
                <a:ea typeface="Roboto Bk" pitchFamily="2" charset="0"/>
              </a:rPr>
              <a:t>Akreditācijas progresa atskaite</a:t>
            </a:r>
          </a:p>
        </p:txBody>
      </p:sp>
    </p:spTree>
    <p:extLst>
      <p:ext uri="{BB962C8B-B14F-4D97-AF65-F5344CB8AC3E}">
        <p14:creationId xmlns:p14="http://schemas.microsoft.com/office/powerpoint/2010/main" val="135059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MĒRĶU ATJAUNOŠANA</a:t>
            </a:r>
          </a:p>
        </p:txBody>
      </p:sp>
      <p:sp>
        <p:nvSpPr>
          <p:cNvPr id="3" name="Content Placeholder 2"/>
          <p:cNvSpPr>
            <a:spLocks noGrp="1"/>
          </p:cNvSpPr>
          <p:nvPr>
            <p:ph idx="1"/>
          </p:nvPr>
        </p:nvSpPr>
        <p:spPr>
          <a:xfrm>
            <a:off x="609600" y="1600201"/>
            <a:ext cx="11150600" cy="4525963"/>
          </a:xfrm>
        </p:spPr>
        <p:txBody>
          <a:bodyPr>
            <a:normAutofit fontScale="77500" lnSpcReduction="20000"/>
          </a:bodyPr>
          <a:lstStyle/>
          <a:p>
            <a:pPr marL="0" indent="0" algn="just">
              <a:buNone/>
              <a:defRPr/>
            </a:pPr>
            <a:r>
              <a:rPr lang="lv-LV" sz="3200" dirty="0"/>
              <a:t>Pārskatot Erasmus plāna mērķus, ir vairākas iespējas: </a:t>
            </a:r>
          </a:p>
          <a:p>
            <a:pPr algn="just">
              <a:buFontTx/>
              <a:buChar char="-"/>
              <a:defRPr/>
            </a:pPr>
            <a:r>
              <a:rPr lang="en-GB" sz="3200" b="1" dirty="0"/>
              <a:t>No change </a:t>
            </a:r>
            <a:r>
              <a:rPr lang="en-GB" sz="3200" dirty="0"/>
              <a:t>– </a:t>
            </a:r>
            <a:r>
              <a:rPr lang="en-GB" sz="3200" dirty="0" err="1"/>
              <a:t>turpina</a:t>
            </a:r>
            <a:r>
              <a:rPr lang="en-GB" sz="3200" dirty="0"/>
              <a:t> </a:t>
            </a:r>
            <a:r>
              <a:rPr lang="en-GB" sz="3200" dirty="0" err="1"/>
              <a:t>īstenot</a:t>
            </a:r>
            <a:r>
              <a:rPr lang="en-GB" sz="3200" dirty="0"/>
              <a:t> </a:t>
            </a:r>
            <a:r>
              <a:rPr lang="en-GB" sz="3200" dirty="0" err="1"/>
              <a:t>mērķi</a:t>
            </a:r>
            <a:endParaRPr lang="en-GB" sz="3200" dirty="0"/>
          </a:p>
          <a:p>
            <a:pPr algn="just">
              <a:buFontTx/>
              <a:buChar char="-"/>
              <a:defRPr/>
            </a:pPr>
            <a:r>
              <a:rPr lang="en-GB" sz="3200" b="1" dirty="0"/>
              <a:t>Request update </a:t>
            </a:r>
            <a:r>
              <a:rPr lang="en-GB" sz="3200" dirty="0"/>
              <a:t>– the option will allow you to propose a change to the wording of the objective’s title, explanation, timing and progress measurement. </a:t>
            </a:r>
            <a:endParaRPr lang="lv-LV" sz="3200" dirty="0"/>
          </a:p>
          <a:p>
            <a:pPr marL="457200" lvl="1" indent="0" algn="just">
              <a:buNone/>
              <a:defRPr/>
            </a:pPr>
            <a:r>
              <a:rPr lang="en-GB" sz="2800" dirty="0"/>
              <a:t>Ja </a:t>
            </a:r>
            <a:r>
              <a:rPr lang="en-GB" sz="2800" dirty="0" err="1"/>
              <a:t>mērķa</a:t>
            </a:r>
            <a:r>
              <a:rPr lang="en-GB" sz="2800" dirty="0"/>
              <a:t> </a:t>
            </a:r>
            <a:r>
              <a:rPr lang="en-GB" sz="2800" dirty="0" err="1"/>
              <a:t>izmaiņas</a:t>
            </a:r>
            <a:r>
              <a:rPr lang="en-GB" sz="2800" dirty="0"/>
              <a:t> </a:t>
            </a:r>
            <a:r>
              <a:rPr lang="en-GB" sz="2800" dirty="0" err="1"/>
              <a:t>ir</a:t>
            </a:r>
            <a:r>
              <a:rPr lang="en-GB" sz="2800" dirty="0"/>
              <a:t> </a:t>
            </a:r>
            <a:r>
              <a:rPr lang="en-GB" sz="2800" dirty="0" err="1"/>
              <a:t>nozīmīgas</a:t>
            </a:r>
            <a:r>
              <a:rPr lang="en-GB" sz="2800" dirty="0"/>
              <a:t>, </a:t>
            </a:r>
            <a:r>
              <a:rPr lang="en-GB" sz="2800" dirty="0" err="1"/>
              <a:t>ir</a:t>
            </a:r>
            <a:r>
              <a:rPr lang="en-GB" sz="2800" dirty="0"/>
              <a:t> </a:t>
            </a:r>
            <a:r>
              <a:rPr lang="en-GB" sz="2800" dirty="0" err="1"/>
              <a:t>jāizmanto</a:t>
            </a:r>
            <a:r>
              <a:rPr lang="en-GB" sz="2800" dirty="0"/>
              <a:t> </a:t>
            </a:r>
            <a:r>
              <a:rPr lang="en-GB" sz="2800" dirty="0" err="1"/>
              <a:t>cita</a:t>
            </a:r>
            <a:r>
              <a:rPr lang="en-GB" sz="2800" dirty="0"/>
              <a:t> </a:t>
            </a:r>
            <a:r>
              <a:rPr lang="en-GB" sz="2800" dirty="0" err="1"/>
              <a:t>iespēja</a:t>
            </a:r>
            <a:r>
              <a:rPr lang="en-GB" sz="2800" dirty="0"/>
              <a:t>. </a:t>
            </a:r>
          </a:p>
          <a:p>
            <a:pPr algn="just">
              <a:buFontTx/>
              <a:buChar char="-"/>
              <a:defRPr/>
            </a:pPr>
            <a:r>
              <a:rPr lang="en-GB" sz="3200" b="1" dirty="0"/>
              <a:t>Request closure </a:t>
            </a:r>
            <a:r>
              <a:rPr lang="en-GB" sz="3200" dirty="0"/>
              <a:t>– closing  an objective means that you have finished implementing it and will no longer work on it in the future. You should close objectives for which you have reached your goals. </a:t>
            </a:r>
          </a:p>
          <a:p>
            <a:pPr algn="just">
              <a:buFontTx/>
              <a:buChar char="-"/>
              <a:defRPr/>
            </a:pPr>
            <a:r>
              <a:rPr lang="en-GB" sz="3200" b="1" dirty="0"/>
              <a:t>Request cancellation </a:t>
            </a:r>
            <a:r>
              <a:rPr lang="en-GB" sz="3200" dirty="0"/>
              <a:t>– if you were not able to work on an objective at all due to a major change in circumstances that made it </a:t>
            </a:r>
            <a:r>
              <a:rPr lang="en-GB" sz="3200" dirty="0" err="1"/>
              <a:t>irrelevan</a:t>
            </a:r>
            <a:r>
              <a:rPr lang="lv-LV" sz="3200" dirty="0"/>
              <a:t>t</a:t>
            </a:r>
            <a:r>
              <a:rPr lang="en-GB" sz="3200" dirty="0"/>
              <a:t> or impossible then you can request the object</a:t>
            </a:r>
            <a:r>
              <a:rPr lang="lv-LV" sz="3200" dirty="0"/>
              <a:t>i</a:t>
            </a:r>
            <a:r>
              <a:rPr lang="en-GB" sz="3200" dirty="0" err="1"/>
              <a:t>ve</a:t>
            </a:r>
            <a:r>
              <a:rPr lang="en-GB" sz="3200" dirty="0"/>
              <a:t> to be cancelled. </a:t>
            </a:r>
            <a:endParaRPr lang="lv-LV" sz="3200" dirty="0"/>
          </a:p>
          <a:p>
            <a:pPr marL="457200" lvl="1" indent="0" algn="just">
              <a:buNone/>
              <a:defRPr/>
            </a:pPr>
            <a:r>
              <a:rPr lang="en-GB" sz="2800" dirty="0" err="1"/>
              <a:t>Mērķa</a:t>
            </a:r>
            <a:r>
              <a:rPr lang="en-GB" sz="2800" dirty="0"/>
              <a:t> </a:t>
            </a:r>
            <a:r>
              <a:rPr lang="en-GB" sz="2800" dirty="0" err="1"/>
              <a:t>atcelšanai</a:t>
            </a:r>
            <a:r>
              <a:rPr lang="en-GB" sz="2800" dirty="0"/>
              <a:t> </a:t>
            </a:r>
            <a:r>
              <a:rPr lang="en-GB" sz="2800" dirty="0" err="1"/>
              <a:t>ir</a:t>
            </a:r>
            <a:r>
              <a:rPr lang="en-GB" sz="2800" dirty="0"/>
              <a:t> </a:t>
            </a:r>
            <a:r>
              <a:rPr lang="en-GB" sz="2800" dirty="0" err="1"/>
              <a:t>jābūt</a:t>
            </a:r>
            <a:r>
              <a:rPr lang="en-GB" sz="2800" dirty="0"/>
              <a:t> </a:t>
            </a:r>
            <a:r>
              <a:rPr lang="en-GB" sz="2800" dirty="0" err="1"/>
              <a:t>stingri</a:t>
            </a:r>
            <a:r>
              <a:rPr lang="en-GB" sz="2800" dirty="0"/>
              <a:t> </a:t>
            </a:r>
            <a:r>
              <a:rPr lang="en-GB" sz="2800" dirty="0" err="1"/>
              <a:t>pamatotai</a:t>
            </a:r>
            <a:r>
              <a:rPr lang="en-GB" sz="2800" dirty="0"/>
              <a:t>. </a:t>
            </a:r>
            <a:endParaRPr lang="lv-LV" sz="2800" dirty="0"/>
          </a:p>
          <a:p>
            <a:pPr marL="0" indent="0" algn="just">
              <a:buNone/>
              <a:defRPr/>
            </a:pPr>
            <a:r>
              <a:rPr lang="lv-LV" sz="3200" dirty="0"/>
              <a:t>- Ierosināt </a:t>
            </a:r>
            <a:r>
              <a:rPr lang="lv-LV" sz="3200" b="1" dirty="0"/>
              <a:t>jaunus mērķus</a:t>
            </a:r>
            <a:r>
              <a:rPr lang="lv-LV" sz="3200" dirty="0"/>
              <a:t>, sniedzot pamatojumu. </a:t>
            </a:r>
          </a:p>
          <a:p>
            <a:pPr marL="457200" lvl="1" indent="0" algn="just">
              <a:buNone/>
              <a:defRPr/>
            </a:pPr>
            <a:endParaRPr lang="en-GB" sz="2800" dirty="0"/>
          </a:p>
          <a:p>
            <a:pPr algn="just">
              <a:buFontTx/>
              <a:buChar char="-"/>
              <a:defRPr/>
            </a:pPr>
            <a:endParaRPr lang="lv-LV" sz="3200" dirty="0"/>
          </a:p>
          <a:p>
            <a:pPr algn="just">
              <a:buFontTx/>
              <a:buChar char="-"/>
              <a:defRPr/>
            </a:pPr>
            <a:endParaRPr lang="lv-LV" sz="32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spTree>
    <p:extLst>
      <p:ext uri="{BB962C8B-B14F-4D97-AF65-F5344CB8AC3E}">
        <p14:creationId xmlns:p14="http://schemas.microsoft.com/office/powerpoint/2010/main" val="14604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AKREDITĀCIJAS UZRAUDZĪBA</a:t>
            </a:r>
          </a:p>
        </p:txBody>
      </p:sp>
      <p:sp>
        <p:nvSpPr>
          <p:cNvPr id="3" name="Content Placeholder 2"/>
          <p:cNvSpPr>
            <a:spLocks noGrp="1"/>
          </p:cNvSpPr>
          <p:nvPr>
            <p:ph idx="1"/>
          </p:nvPr>
        </p:nvSpPr>
        <p:spPr>
          <a:xfrm>
            <a:off x="609600" y="1600201"/>
            <a:ext cx="11150600" cy="4525963"/>
          </a:xfrm>
        </p:spPr>
        <p:txBody>
          <a:bodyPr>
            <a:normAutofit/>
          </a:bodyPr>
          <a:lstStyle/>
          <a:p>
            <a:pPr algn="just">
              <a:buFontTx/>
              <a:buChar char="-"/>
              <a:defRPr/>
            </a:pPr>
            <a:endParaRPr lang="lv-LV" dirty="0"/>
          </a:p>
          <a:p>
            <a:pPr algn="just">
              <a:buFontTx/>
              <a:buChar char="-"/>
              <a:defRPr/>
            </a:pPr>
            <a:r>
              <a:rPr lang="lv-LV" dirty="0"/>
              <a:t>Pēc ziņojuma sagatavošanas vai pārraudzības darbības veikšanas valsts aģentūra sniedz atsauksmes akreditētajai organizācijai.</a:t>
            </a:r>
          </a:p>
          <a:p>
            <a:pPr algn="just">
              <a:buFontTx/>
              <a:buChar char="-"/>
              <a:defRPr/>
            </a:pPr>
            <a:r>
              <a:rPr lang="lv-LV" dirty="0"/>
              <a:t> Tāpat valsts aģentūra var sniegt akreditētajai organizācijai norādījumus par obligāti veicamām vai ieteicamām darbībām rezultātu uzlabošanai. </a:t>
            </a:r>
          </a:p>
          <a:p>
            <a:pPr algn="just">
              <a:buFontTx/>
              <a:buChar char="-"/>
              <a:defRPr/>
            </a:pPr>
            <a:endParaRPr lang="lv-LV" sz="32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spTree>
    <p:extLst>
      <p:ext uri="{BB962C8B-B14F-4D97-AF65-F5344CB8AC3E}">
        <p14:creationId xmlns:p14="http://schemas.microsoft.com/office/powerpoint/2010/main" val="106792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AKREDITĀCIJAS UZRAUDZĪBA</a:t>
            </a:r>
          </a:p>
        </p:txBody>
      </p:sp>
      <p:sp>
        <p:nvSpPr>
          <p:cNvPr id="3" name="Content Placeholder 2"/>
          <p:cNvSpPr>
            <a:spLocks noGrp="1"/>
          </p:cNvSpPr>
          <p:nvPr>
            <p:ph idx="1"/>
          </p:nvPr>
        </p:nvSpPr>
        <p:spPr>
          <a:xfrm>
            <a:off x="609600" y="1600201"/>
            <a:ext cx="11150600" cy="4525963"/>
          </a:xfrm>
        </p:spPr>
        <p:txBody>
          <a:bodyPr>
            <a:normAutofit fontScale="77500" lnSpcReduction="20000"/>
          </a:bodyPr>
          <a:lstStyle/>
          <a:p>
            <a:pPr marL="0" indent="0" algn="just">
              <a:buNone/>
              <a:defRPr/>
            </a:pPr>
            <a:r>
              <a:rPr lang="lv-LV" sz="3100" dirty="0"/>
              <a:t>Aģentūras norādījumu un termiņu neievērošanas gadījumā, ļoti neapmierinošu rezultātu gadījumā, aģentūra var veikt šādus korektīvos pasākumus: </a:t>
            </a:r>
          </a:p>
          <a:p>
            <a:pPr algn="l"/>
            <a:endParaRPr lang="lv-LV" sz="3100" dirty="0"/>
          </a:p>
          <a:p>
            <a:r>
              <a:rPr lang="lv-LV" sz="3100" b="1" dirty="0"/>
              <a:t>Novērošana</a:t>
            </a:r>
            <a:r>
              <a:rPr lang="lv-LV" sz="3100" dirty="0"/>
              <a:t> — valsts aģentūra var ierobežot finansējuma līmeni, kuram var pieteikties akreditētā organizācija attiecībā uz pasākumiem, kuros ir nepieciešama “Erasmus” akreditācija. </a:t>
            </a:r>
          </a:p>
          <a:p>
            <a:r>
              <a:rPr lang="lv-LV" sz="3100" b="1" dirty="0"/>
              <a:t>Apturēšana</a:t>
            </a:r>
            <a:r>
              <a:rPr lang="lv-LV" sz="3100" dirty="0"/>
              <a:t> — organizācijas, kurām apturēta akreditācija, nedrīkst pieteikties finansējumam tādos pasākumos, kuriem nepieciešama “Erasmus” akreditācija. Tāpat valsts aģentūra var pārtraukt tādu dažu vai visu spēkā esošo dotāciju nolīgumu darbību, kuras piešķirtas saskaņā ar apturēto akreditāciju. </a:t>
            </a:r>
          </a:p>
          <a:p>
            <a:r>
              <a:rPr lang="lv-LV" sz="3100" b="1" dirty="0"/>
              <a:t>Akreditācijas izbeigšana</a:t>
            </a:r>
            <a:r>
              <a:rPr lang="lv-LV" sz="3100" dirty="0"/>
              <a:t>: ja turpinās valsts aģentūras norādījumu un termiņu neievērošana vai darbs ar ļoti neapmierinošiem rezultātiem vai tiek atkārtoti vai būtiski pārkāpti programmas noteikumi (tostarp cita pasākuma ietvaros), valsts aģentūra var pārtraukt akreditāciju un visu spēkā esošo dotāciju nolīgumu, kas piešķirti šīs akreditācijas ietvaros, darbību</a:t>
            </a:r>
            <a:r>
              <a:rPr lang="lv-LV" sz="2500" dirty="0"/>
              <a:t>. </a:t>
            </a:r>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spTree>
    <p:extLst>
      <p:ext uri="{BB962C8B-B14F-4D97-AF65-F5344CB8AC3E}">
        <p14:creationId xmlns:p14="http://schemas.microsoft.com/office/powerpoint/2010/main" val="175803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23986" y="121217"/>
            <a:ext cx="10972800" cy="1084263"/>
          </a:xfrm>
        </p:spPr>
        <p:txBody>
          <a:bodyPr>
            <a:normAutofit/>
          </a:bodyPr>
          <a:lstStyle/>
          <a:p>
            <a:pPr algn="ctr"/>
            <a:r>
              <a:rPr lang="lv-LV" altLang="lv-LV" sz="3600" b="1" dirty="0">
                <a:solidFill>
                  <a:schemeClr val="accent1"/>
                </a:solidFill>
                <a:latin typeface="+mn-lt"/>
                <a:ea typeface="+mn-ea"/>
                <a:cs typeface="+mn-cs"/>
              </a:rPr>
              <a:t>TEHNISKA INFORMĀCIJA</a:t>
            </a:r>
          </a:p>
        </p:txBody>
      </p:sp>
      <p:sp>
        <p:nvSpPr>
          <p:cNvPr id="3" name="Content Placeholder 2"/>
          <p:cNvSpPr>
            <a:spLocks noGrp="1"/>
          </p:cNvSpPr>
          <p:nvPr>
            <p:ph idx="1"/>
          </p:nvPr>
        </p:nvSpPr>
        <p:spPr>
          <a:xfrm>
            <a:off x="619874" y="1055671"/>
            <a:ext cx="11150600" cy="4525963"/>
          </a:xfrm>
        </p:spPr>
        <p:txBody>
          <a:bodyPr>
            <a:normAutofit/>
          </a:bodyPr>
          <a:lstStyle/>
          <a:p>
            <a:pPr marL="0" indent="0" algn="just">
              <a:buNone/>
              <a:defRPr/>
            </a:pPr>
            <a:r>
              <a:rPr lang="lv-LV" sz="2400" dirty="0"/>
              <a:t>1) Jūsu organizācijas primārā kontaktpersona ir saņēmusi paziņojuma e-pastu no projektu īstenotāju moduļa </a:t>
            </a:r>
            <a:r>
              <a:rPr lang="lv-LV" sz="2400" i="1" dirty="0" err="1"/>
              <a:t>Beneficiary</a:t>
            </a:r>
            <a:r>
              <a:rPr lang="lv-LV" sz="2400" i="1" dirty="0"/>
              <a:t> </a:t>
            </a:r>
            <a:r>
              <a:rPr lang="lv-LV" sz="2400" i="1" dirty="0" err="1"/>
              <a:t>Module</a:t>
            </a:r>
            <a:r>
              <a:rPr lang="lv-LV" sz="2400" i="1" dirty="0"/>
              <a:t> </a:t>
            </a:r>
            <a:r>
              <a:rPr lang="lv-LV" sz="2400" i="1" u="sng" dirty="0"/>
              <a:t>(</a:t>
            </a:r>
            <a:r>
              <a:rPr lang="lv-LV" sz="2400" i="1" u="sng" dirty="0" err="1"/>
              <a:t>From</a:t>
            </a:r>
            <a:r>
              <a:rPr lang="lv-LV" sz="2400" i="1" u="sng" dirty="0"/>
              <a:t>: EU CORPORATE NOTIFICATION SYSTEM &lt;EU-CORPORATE-NOTIFICATION-SYSTEM@ec.europa.eu) </a:t>
            </a:r>
            <a:r>
              <a:rPr lang="lv-LV" sz="2400" dirty="0"/>
              <a:t>ar īsu informāciju un Erasmus akreditācijas progresa atskaites iesniegšanas termiņu.</a:t>
            </a:r>
          </a:p>
          <a:p>
            <a:pPr marL="0" indent="0" algn="just">
              <a:buNone/>
              <a:defRPr/>
            </a:pPr>
            <a:endParaRPr lang="lv-LV" sz="24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pic>
        <p:nvPicPr>
          <p:cNvPr id="4" name="Picture 3">
            <a:extLst>
              <a:ext uri="{FF2B5EF4-FFF2-40B4-BE49-F238E27FC236}">
                <a16:creationId xmlns:a16="http://schemas.microsoft.com/office/drawing/2014/main" id="{FE113D94-BCBD-DAF6-6B4E-55583DD12670}"/>
              </a:ext>
            </a:extLst>
          </p:cNvPr>
          <p:cNvPicPr>
            <a:picLocks noChangeAspect="1"/>
          </p:cNvPicPr>
          <p:nvPr/>
        </p:nvPicPr>
        <p:blipFill>
          <a:blip r:embed="rId3"/>
          <a:stretch>
            <a:fillRect/>
          </a:stretch>
        </p:blipFill>
        <p:spPr>
          <a:xfrm>
            <a:off x="450389" y="2418746"/>
            <a:ext cx="11369817" cy="4439253"/>
          </a:xfrm>
          <a:prstGeom prst="rect">
            <a:avLst/>
          </a:prstGeom>
        </p:spPr>
      </p:pic>
    </p:spTree>
    <p:extLst>
      <p:ext uri="{BB962C8B-B14F-4D97-AF65-F5344CB8AC3E}">
        <p14:creationId xmlns:p14="http://schemas.microsoft.com/office/powerpoint/2010/main" val="161909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269359"/>
            <a:ext cx="10972800" cy="1084263"/>
          </a:xfrm>
        </p:spPr>
        <p:txBody>
          <a:bodyPr>
            <a:normAutofit/>
          </a:bodyPr>
          <a:lstStyle/>
          <a:p>
            <a:pPr algn="ctr"/>
            <a:r>
              <a:rPr lang="lv-LV" altLang="lv-LV" sz="3600" b="1" dirty="0">
                <a:solidFill>
                  <a:schemeClr val="accent1"/>
                </a:solidFill>
                <a:latin typeface="+mn-lt"/>
                <a:ea typeface="+mn-ea"/>
                <a:cs typeface="+mn-cs"/>
              </a:rPr>
              <a:t>TEHNISKA INFORMĀCIJA</a:t>
            </a:r>
          </a:p>
        </p:txBody>
      </p:sp>
      <p:sp>
        <p:nvSpPr>
          <p:cNvPr id="3" name="Content Placeholder 2"/>
          <p:cNvSpPr>
            <a:spLocks noGrp="1"/>
          </p:cNvSpPr>
          <p:nvPr>
            <p:ph idx="1"/>
          </p:nvPr>
        </p:nvSpPr>
        <p:spPr>
          <a:xfrm>
            <a:off x="664392" y="1353622"/>
            <a:ext cx="11150600" cy="1327934"/>
          </a:xfrm>
        </p:spPr>
        <p:txBody>
          <a:bodyPr>
            <a:normAutofit/>
          </a:bodyPr>
          <a:lstStyle/>
          <a:p>
            <a:pPr marL="0" indent="0" algn="just">
              <a:buNone/>
              <a:defRPr/>
            </a:pPr>
            <a:r>
              <a:rPr lang="lv-LV" dirty="0"/>
              <a:t>2) Erasmus akreditācijas progresa atskaite jāaizpilda un jāiesniedz Erasmus+ projektu īstenotāju modulī </a:t>
            </a:r>
            <a:r>
              <a:rPr lang="lv-LV" i="1" dirty="0" err="1"/>
              <a:t>Beneficiary</a:t>
            </a:r>
            <a:r>
              <a:rPr lang="lv-LV" i="1" dirty="0"/>
              <a:t> </a:t>
            </a:r>
            <a:r>
              <a:rPr lang="lv-LV" i="1" dirty="0" err="1"/>
              <a:t>Module</a:t>
            </a:r>
            <a:r>
              <a:rPr lang="lv-LV" i="1" dirty="0"/>
              <a:t> </a:t>
            </a:r>
            <a:r>
              <a:rPr lang="lv-LV" dirty="0"/>
              <a:t>sadaļā “</a:t>
            </a:r>
            <a:r>
              <a:rPr lang="lv-LV" dirty="0" err="1"/>
              <a:t>Reports</a:t>
            </a:r>
            <a:r>
              <a:rPr lang="lv-LV" dirty="0"/>
              <a:t> </a:t>
            </a:r>
            <a:r>
              <a:rPr lang="lv-LV" dirty="0" err="1"/>
              <a:t>and</a:t>
            </a:r>
            <a:r>
              <a:rPr lang="lv-LV" dirty="0"/>
              <a:t> </a:t>
            </a:r>
            <a:r>
              <a:rPr lang="lv-LV" dirty="0" err="1"/>
              <a:t>updates</a:t>
            </a:r>
            <a:r>
              <a:rPr lang="lv-LV" dirty="0"/>
              <a:t>”</a:t>
            </a:r>
            <a:endParaRPr lang="lv-LV" sz="32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pic>
        <p:nvPicPr>
          <p:cNvPr id="4" name="Picture 3">
            <a:extLst>
              <a:ext uri="{FF2B5EF4-FFF2-40B4-BE49-F238E27FC236}">
                <a16:creationId xmlns:a16="http://schemas.microsoft.com/office/drawing/2014/main" id="{599215D1-643A-7861-7CEF-CEC080C1BE3C}"/>
              </a:ext>
            </a:extLst>
          </p:cNvPr>
          <p:cNvPicPr>
            <a:picLocks noChangeAspect="1"/>
          </p:cNvPicPr>
          <p:nvPr/>
        </p:nvPicPr>
        <p:blipFill>
          <a:blip r:embed="rId3"/>
          <a:stretch>
            <a:fillRect/>
          </a:stretch>
        </p:blipFill>
        <p:spPr>
          <a:xfrm>
            <a:off x="268767" y="2809354"/>
            <a:ext cx="11275675" cy="2734182"/>
          </a:xfrm>
          <a:prstGeom prst="rect">
            <a:avLst/>
          </a:prstGeom>
        </p:spPr>
      </p:pic>
    </p:spTree>
    <p:extLst>
      <p:ext uri="{BB962C8B-B14F-4D97-AF65-F5344CB8AC3E}">
        <p14:creationId xmlns:p14="http://schemas.microsoft.com/office/powerpoint/2010/main" val="247075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0"/>
            <a:ext cx="10972800" cy="1084263"/>
          </a:xfrm>
        </p:spPr>
        <p:txBody>
          <a:bodyPr>
            <a:normAutofit/>
          </a:bodyPr>
          <a:lstStyle/>
          <a:p>
            <a:pPr algn="ctr"/>
            <a:r>
              <a:rPr lang="lv-LV" altLang="lv-LV" sz="3600" b="1" dirty="0">
                <a:solidFill>
                  <a:schemeClr val="accent1"/>
                </a:solidFill>
                <a:latin typeface="+mn-lt"/>
                <a:ea typeface="+mn-ea"/>
                <a:cs typeface="+mn-cs"/>
              </a:rPr>
              <a:t>TEHNISKA INFORMĀCIJA</a:t>
            </a:r>
          </a:p>
        </p:txBody>
      </p:sp>
      <p:sp>
        <p:nvSpPr>
          <p:cNvPr id="3" name="Content Placeholder 2"/>
          <p:cNvSpPr>
            <a:spLocks noGrp="1"/>
          </p:cNvSpPr>
          <p:nvPr>
            <p:ph idx="1"/>
          </p:nvPr>
        </p:nvSpPr>
        <p:spPr>
          <a:xfrm>
            <a:off x="554808" y="869702"/>
            <a:ext cx="11150600" cy="1327934"/>
          </a:xfrm>
        </p:spPr>
        <p:txBody>
          <a:bodyPr>
            <a:normAutofit/>
          </a:bodyPr>
          <a:lstStyle/>
          <a:p>
            <a:pPr marL="0" indent="0" algn="just">
              <a:buNone/>
              <a:defRPr/>
            </a:pPr>
            <a:r>
              <a:rPr lang="lv-LV" dirty="0"/>
              <a:t>2) Erasmus akreditācijas progresa atskaite jāaizpilda un jāiesniedz Erasmus+ projektu īstenotāju modulī </a:t>
            </a:r>
            <a:r>
              <a:rPr lang="lv-LV" i="1" dirty="0" err="1"/>
              <a:t>Beneficiary</a:t>
            </a:r>
            <a:r>
              <a:rPr lang="lv-LV" i="1" dirty="0"/>
              <a:t> </a:t>
            </a:r>
            <a:r>
              <a:rPr lang="lv-LV" i="1" dirty="0" err="1"/>
              <a:t>Module</a:t>
            </a:r>
            <a:r>
              <a:rPr lang="lv-LV" i="1" dirty="0"/>
              <a:t> </a:t>
            </a:r>
            <a:r>
              <a:rPr lang="lv-LV" dirty="0"/>
              <a:t>sadaļā “</a:t>
            </a:r>
            <a:r>
              <a:rPr lang="lv-LV" dirty="0" err="1"/>
              <a:t>Reports</a:t>
            </a:r>
            <a:r>
              <a:rPr lang="lv-LV" dirty="0"/>
              <a:t> </a:t>
            </a:r>
            <a:r>
              <a:rPr lang="lv-LV" dirty="0" err="1"/>
              <a:t>and</a:t>
            </a:r>
            <a:r>
              <a:rPr lang="lv-LV" dirty="0"/>
              <a:t> </a:t>
            </a:r>
            <a:r>
              <a:rPr lang="lv-LV" dirty="0" err="1"/>
              <a:t>updates</a:t>
            </a:r>
            <a:r>
              <a:rPr lang="lv-LV" dirty="0"/>
              <a:t>”</a:t>
            </a:r>
            <a:endParaRPr lang="lv-LV" sz="32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pic>
        <p:nvPicPr>
          <p:cNvPr id="7" name="Picture 6">
            <a:extLst>
              <a:ext uri="{FF2B5EF4-FFF2-40B4-BE49-F238E27FC236}">
                <a16:creationId xmlns:a16="http://schemas.microsoft.com/office/drawing/2014/main" id="{70870BDB-286C-478E-851B-3A56A84328B1}"/>
              </a:ext>
            </a:extLst>
          </p:cNvPr>
          <p:cNvPicPr>
            <a:picLocks noChangeAspect="1"/>
          </p:cNvPicPr>
          <p:nvPr/>
        </p:nvPicPr>
        <p:blipFill rotWithShape="1">
          <a:blip r:embed="rId3"/>
          <a:srcRect l="9941" t="17475" r="2762" b="20000"/>
          <a:stretch/>
        </p:blipFill>
        <p:spPr>
          <a:xfrm>
            <a:off x="808513" y="2071779"/>
            <a:ext cx="10643190" cy="4287926"/>
          </a:xfrm>
          <a:prstGeom prst="rect">
            <a:avLst/>
          </a:prstGeom>
        </p:spPr>
      </p:pic>
    </p:spTree>
    <p:extLst>
      <p:ext uri="{BB962C8B-B14F-4D97-AF65-F5344CB8AC3E}">
        <p14:creationId xmlns:p14="http://schemas.microsoft.com/office/powerpoint/2010/main" val="300369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chemeClr val="accent1"/>
                </a:solidFill>
                <a:latin typeface="+mn-lt"/>
                <a:ea typeface="+mn-ea"/>
                <a:cs typeface="+mn-cs"/>
              </a:rPr>
              <a:t>TEHNISKA INFORMĀCIJA</a:t>
            </a:r>
          </a:p>
        </p:txBody>
      </p:sp>
      <p:sp>
        <p:nvSpPr>
          <p:cNvPr id="3" name="Content Placeholder 2"/>
          <p:cNvSpPr>
            <a:spLocks noGrp="1"/>
          </p:cNvSpPr>
          <p:nvPr>
            <p:ph idx="1"/>
          </p:nvPr>
        </p:nvSpPr>
        <p:spPr>
          <a:xfrm>
            <a:off x="664392" y="1464424"/>
            <a:ext cx="11418017" cy="2645239"/>
          </a:xfrm>
        </p:spPr>
        <p:txBody>
          <a:bodyPr>
            <a:normAutofit/>
          </a:bodyPr>
          <a:lstStyle/>
          <a:p>
            <a:pPr algn="just">
              <a:buFontTx/>
              <a:buChar char="-"/>
              <a:defRPr/>
            </a:pPr>
            <a:r>
              <a:rPr lang="lv-LV" dirty="0"/>
              <a:t>Instrukcija akreditācijas progresa ziņojuma aizpildīšanai </a:t>
            </a:r>
            <a:r>
              <a:rPr lang="lv-LV" u="sng" dirty="0"/>
              <a:t>pa soļiem</a:t>
            </a:r>
            <a:r>
              <a:rPr lang="lv-LV" dirty="0"/>
              <a:t>: </a:t>
            </a:r>
            <a:r>
              <a:rPr lang="lv-LV" dirty="0">
                <a:hlinkClick r:id="rId3"/>
              </a:rPr>
              <a:t>https://wikis.ec.europa.eu/display/NAITDOC/How+to+complete+and+submit+an+Accreditation+Progress+Report</a:t>
            </a:r>
            <a:r>
              <a:rPr lang="lv-LV" dirty="0"/>
              <a:t> </a:t>
            </a:r>
            <a:endParaRPr lang="lv-LV" sz="3200" dirty="0"/>
          </a:p>
          <a:p>
            <a:pPr algn="just">
              <a:defRPr/>
            </a:pPr>
            <a:endParaRPr lang="lv-LV" sz="3200" dirty="0"/>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pic>
        <p:nvPicPr>
          <p:cNvPr id="6" name="Picture 5">
            <a:extLst>
              <a:ext uri="{FF2B5EF4-FFF2-40B4-BE49-F238E27FC236}">
                <a16:creationId xmlns:a16="http://schemas.microsoft.com/office/drawing/2014/main" id="{FFAB1106-0095-CE4E-11B1-EEBD761AA49F}"/>
              </a:ext>
            </a:extLst>
          </p:cNvPr>
          <p:cNvPicPr>
            <a:picLocks noChangeAspect="1"/>
          </p:cNvPicPr>
          <p:nvPr/>
        </p:nvPicPr>
        <p:blipFill>
          <a:blip r:embed="rId4"/>
          <a:stretch>
            <a:fillRect/>
          </a:stretch>
        </p:blipFill>
        <p:spPr>
          <a:xfrm>
            <a:off x="298514" y="2672620"/>
            <a:ext cx="5742694" cy="3612100"/>
          </a:xfrm>
          <a:prstGeom prst="rect">
            <a:avLst/>
          </a:prstGeom>
        </p:spPr>
      </p:pic>
      <p:pic>
        <p:nvPicPr>
          <p:cNvPr id="8" name="Picture 7">
            <a:extLst>
              <a:ext uri="{FF2B5EF4-FFF2-40B4-BE49-F238E27FC236}">
                <a16:creationId xmlns:a16="http://schemas.microsoft.com/office/drawing/2014/main" id="{F911A69E-E0EB-B33E-2977-BAF38F3B0423}"/>
              </a:ext>
            </a:extLst>
          </p:cNvPr>
          <p:cNvPicPr>
            <a:picLocks noChangeAspect="1"/>
          </p:cNvPicPr>
          <p:nvPr/>
        </p:nvPicPr>
        <p:blipFill>
          <a:blip r:embed="rId5"/>
          <a:stretch>
            <a:fillRect/>
          </a:stretch>
        </p:blipFill>
        <p:spPr>
          <a:xfrm>
            <a:off x="3413890" y="3535197"/>
            <a:ext cx="4675423" cy="2476861"/>
          </a:xfrm>
          <a:prstGeom prst="rect">
            <a:avLst/>
          </a:prstGeom>
        </p:spPr>
      </p:pic>
      <p:pic>
        <p:nvPicPr>
          <p:cNvPr id="10" name="Picture 9">
            <a:extLst>
              <a:ext uri="{FF2B5EF4-FFF2-40B4-BE49-F238E27FC236}">
                <a16:creationId xmlns:a16="http://schemas.microsoft.com/office/drawing/2014/main" id="{02F1153F-707F-3B80-E902-99541325FBFF}"/>
              </a:ext>
            </a:extLst>
          </p:cNvPr>
          <p:cNvPicPr>
            <a:picLocks noChangeAspect="1"/>
          </p:cNvPicPr>
          <p:nvPr/>
        </p:nvPicPr>
        <p:blipFill>
          <a:blip r:embed="rId6"/>
          <a:stretch>
            <a:fillRect/>
          </a:stretch>
        </p:blipFill>
        <p:spPr>
          <a:xfrm>
            <a:off x="6026483" y="3679424"/>
            <a:ext cx="4110936" cy="2085669"/>
          </a:xfrm>
          <a:prstGeom prst="rect">
            <a:avLst/>
          </a:prstGeom>
        </p:spPr>
      </p:pic>
      <p:pic>
        <p:nvPicPr>
          <p:cNvPr id="12" name="Picture 11">
            <a:extLst>
              <a:ext uri="{FF2B5EF4-FFF2-40B4-BE49-F238E27FC236}">
                <a16:creationId xmlns:a16="http://schemas.microsoft.com/office/drawing/2014/main" id="{AB0664B1-855E-A954-010A-190529DD6D10}"/>
              </a:ext>
            </a:extLst>
          </p:cNvPr>
          <p:cNvPicPr>
            <a:picLocks noChangeAspect="1"/>
          </p:cNvPicPr>
          <p:nvPr/>
        </p:nvPicPr>
        <p:blipFill>
          <a:blip r:embed="rId7"/>
          <a:stretch>
            <a:fillRect/>
          </a:stretch>
        </p:blipFill>
        <p:spPr>
          <a:xfrm>
            <a:off x="8607415" y="3839935"/>
            <a:ext cx="3474994" cy="1764646"/>
          </a:xfrm>
          <a:prstGeom prst="rect">
            <a:avLst/>
          </a:prstGeom>
        </p:spPr>
      </p:pic>
    </p:spTree>
    <p:extLst>
      <p:ext uri="{BB962C8B-B14F-4D97-AF65-F5344CB8AC3E}">
        <p14:creationId xmlns:p14="http://schemas.microsoft.com/office/powerpoint/2010/main" val="2553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202DB-61FC-4DDE-B8F9-866C4354E028}"/>
              </a:ext>
            </a:extLst>
          </p:cNvPr>
          <p:cNvSpPr>
            <a:spLocks noGrp="1"/>
          </p:cNvSpPr>
          <p:nvPr>
            <p:ph type="title"/>
          </p:nvPr>
        </p:nvSpPr>
        <p:spPr/>
        <p:txBody>
          <a:bodyPr>
            <a:normAutofit/>
          </a:bodyPr>
          <a:lstStyle/>
          <a:p>
            <a:pPr algn="ctr"/>
            <a:r>
              <a:rPr lang="lv-LV" sz="3600" dirty="0">
                <a:solidFill>
                  <a:srgbClr val="2B3480"/>
                </a:solidFill>
                <a:latin typeface="+mn-lt"/>
                <a:ea typeface="+mn-ea"/>
                <a:cs typeface="+mn-cs"/>
              </a:rPr>
              <a:t>AKREDITĀCIJAS PROGRESA ATSKAITE</a:t>
            </a:r>
          </a:p>
        </p:txBody>
      </p:sp>
      <p:sp>
        <p:nvSpPr>
          <p:cNvPr id="5" name="Content Placeholder 4">
            <a:extLst>
              <a:ext uri="{FF2B5EF4-FFF2-40B4-BE49-F238E27FC236}">
                <a16:creationId xmlns:a16="http://schemas.microsoft.com/office/drawing/2014/main" id="{77183B14-B65D-41B7-9E1C-170156A2FEB0}"/>
              </a:ext>
            </a:extLst>
          </p:cNvPr>
          <p:cNvSpPr>
            <a:spLocks noGrp="1"/>
          </p:cNvSpPr>
          <p:nvPr>
            <p:ph idx="1"/>
          </p:nvPr>
        </p:nvSpPr>
        <p:spPr/>
        <p:txBody>
          <a:bodyPr>
            <a:normAutofit/>
          </a:bodyPr>
          <a:lstStyle/>
          <a:p>
            <a:pPr marL="0" indent="0">
              <a:lnSpc>
                <a:spcPct val="107000"/>
              </a:lnSpc>
              <a:spcAft>
                <a:spcPts val="800"/>
              </a:spcAft>
              <a:buNone/>
              <a:tabLst>
                <a:tab pos="457200" algn="l"/>
              </a:tabLst>
            </a:pPr>
            <a:r>
              <a:rPr lang="lv-LV" sz="3200" u="sng" dirty="0">
                <a:solidFill>
                  <a:schemeClr val="tx1"/>
                </a:solidFill>
                <a:latin typeface="+mn-lt"/>
                <a:ea typeface="+mn-ea"/>
              </a:rPr>
              <a:t>Reizi 5 gados </a:t>
            </a:r>
            <a:r>
              <a:rPr lang="lv-LV" sz="3200" dirty="0">
                <a:solidFill>
                  <a:schemeClr val="tx1"/>
                </a:solidFill>
                <a:latin typeface="+mn-lt"/>
                <a:ea typeface="+mn-ea"/>
              </a:rPr>
              <a:t>akreditētai organizācijai: </a:t>
            </a:r>
          </a:p>
          <a:p>
            <a:pPr>
              <a:lnSpc>
                <a:spcPct val="107000"/>
              </a:lnSpc>
              <a:spcAft>
                <a:spcPts val="800"/>
              </a:spcAft>
              <a:buFontTx/>
              <a:buChar char="-"/>
              <a:tabLst>
                <a:tab pos="457200" algn="l"/>
              </a:tabLst>
            </a:pPr>
            <a:r>
              <a:rPr lang="lv-LV" sz="3200" dirty="0">
                <a:solidFill>
                  <a:schemeClr val="tx1"/>
                </a:solidFill>
                <a:latin typeface="+mn-lt"/>
                <a:ea typeface="+mn-ea"/>
              </a:rPr>
              <a:t>Jāatskaitās par Erasmus plāna mērķu sasniegšanas progresu</a:t>
            </a:r>
          </a:p>
          <a:p>
            <a:pPr>
              <a:lnSpc>
                <a:spcPct val="107000"/>
              </a:lnSpc>
              <a:spcAft>
                <a:spcPts val="800"/>
              </a:spcAft>
              <a:buFontTx/>
              <a:buChar char="-"/>
              <a:tabLst>
                <a:tab pos="457200" algn="l"/>
              </a:tabLst>
            </a:pPr>
            <a:r>
              <a:rPr lang="lv-LV" sz="3200" dirty="0">
                <a:solidFill>
                  <a:schemeClr val="tx1"/>
                </a:solidFill>
                <a:latin typeface="+mn-lt"/>
                <a:ea typeface="+mn-ea"/>
              </a:rPr>
              <a:t>Jāatskaitās par Erasmus kvalitātes standartu ievērošanu</a:t>
            </a:r>
          </a:p>
          <a:p>
            <a:pPr>
              <a:lnSpc>
                <a:spcPct val="107000"/>
              </a:lnSpc>
              <a:spcAft>
                <a:spcPts val="800"/>
              </a:spcAft>
              <a:buFontTx/>
              <a:buChar char="-"/>
              <a:tabLst>
                <a:tab pos="457200" algn="l"/>
              </a:tabLst>
            </a:pPr>
            <a:r>
              <a:rPr lang="lv-LV" sz="3200" dirty="0">
                <a:solidFill>
                  <a:schemeClr val="tx1"/>
                </a:solidFill>
                <a:latin typeface="+mn-lt"/>
                <a:ea typeface="+mn-ea"/>
              </a:rPr>
              <a:t>Jāatjauno Erasmus plāns </a:t>
            </a:r>
          </a:p>
          <a:p>
            <a:pPr>
              <a:lnSpc>
                <a:spcPct val="107000"/>
              </a:lnSpc>
              <a:spcAft>
                <a:spcPts val="800"/>
              </a:spcAft>
              <a:buFontTx/>
              <a:buChar char="-"/>
              <a:tabLst>
                <a:tab pos="457200" algn="l"/>
              </a:tabLst>
            </a:pPr>
            <a:endParaRPr lang="lv-LV"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lv-LV" sz="2000" dirty="0">
                <a:solidFill>
                  <a:srgbClr val="000000"/>
                </a:solidFill>
                <a:latin typeface="Calibri" panose="020F0502020204030204" pitchFamily="34" charset="0"/>
              </a:rPr>
              <a:t>* Atskaite sastāv no 3 daļām – modulārā atskaitīšanās</a:t>
            </a:r>
          </a:p>
          <a:p>
            <a:pPr marL="0" indent="0">
              <a:buNone/>
            </a:pPr>
            <a:endParaRPr lang="lv-LV" sz="2000" dirty="0">
              <a:solidFill>
                <a:srgbClr val="000000"/>
              </a:solidFill>
              <a:latin typeface="Calibri" panose="020F0502020204030204" pitchFamily="34" charset="0"/>
            </a:endParaRPr>
          </a:p>
          <a:p>
            <a:pPr marL="0" indent="0">
              <a:buNone/>
            </a:pPr>
            <a:endParaRPr lang="lv-LV"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50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dirty="0">
                <a:solidFill>
                  <a:srgbClr val="2B3480"/>
                </a:solidFill>
                <a:latin typeface="+mn-lt"/>
                <a:ea typeface="+mn-ea"/>
                <a:cs typeface="+mn-cs"/>
              </a:rPr>
              <a:t>ERASMUS AKREDITĀCIJAS PROGRESA ATSKAITE</a:t>
            </a:r>
          </a:p>
        </p:txBody>
      </p:sp>
      <p:sp>
        <p:nvSpPr>
          <p:cNvPr id="3" name="Content Placeholder 2"/>
          <p:cNvSpPr>
            <a:spLocks noGrp="1"/>
          </p:cNvSpPr>
          <p:nvPr>
            <p:ph idx="1"/>
          </p:nvPr>
        </p:nvSpPr>
        <p:spPr>
          <a:xfrm>
            <a:off x="609600" y="1600201"/>
            <a:ext cx="11150600" cy="4525963"/>
          </a:xfrm>
        </p:spPr>
        <p:txBody>
          <a:bodyPr/>
          <a:lstStyle/>
          <a:p>
            <a:pPr marL="0" indent="0" algn="just">
              <a:buFont typeface="Arial" panose="020B0604020202020204" pitchFamily="34" charset="0"/>
              <a:buNone/>
              <a:defRPr/>
            </a:pPr>
            <a:endParaRPr lang="lv-LV" dirty="0"/>
          </a:p>
          <a:p>
            <a:pPr marL="0" indent="0" algn="just">
              <a:buFont typeface="Arial" panose="020B0604020202020204" pitchFamily="34" charset="0"/>
              <a:buNone/>
              <a:defRPr/>
            </a:pPr>
            <a:r>
              <a:rPr lang="lv-LV" sz="3200" u="sng" dirty="0">
                <a:solidFill>
                  <a:schemeClr val="tx1"/>
                </a:solidFill>
                <a:latin typeface="+mn-lt"/>
                <a:ea typeface="+mn-ea"/>
              </a:rPr>
              <a:t>Atskaite sastāv no 3 daļām: </a:t>
            </a:r>
          </a:p>
          <a:p>
            <a:pPr marL="0" indent="0" algn="just">
              <a:buFont typeface="Arial" panose="020B0604020202020204" pitchFamily="34" charset="0"/>
              <a:buNone/>
              <a:defRPr/>
            </a:pPr>
            <a:endParaRPr lang="lv-LV" sz="3200" dirty="0">
              <a:solidFill>
                <a:schemeClr val="tx1"/>
              </a:solidFill>
              <a:latin typeface="+mn-lt"/>
              <a:ea typeface="+mn-ea"/>
            </a:endParaRPr>
          </a:p>
          <a:p>
            <a:pPr algn="just">
              <a:buFontTx/>
              <a:buChar char="-"/>
              <a:defRPr/>
            </a:pPr>
            <a:r>
              <a:rPr lang="lv-LV" sz="3200" b="1" dirty="0">
                <a:solidFill>
                  <a:schemeClr val="tx1"/>
                </a:solidFill>
                <a:latin typeface="+mn-lt"/>
                <a:ea typeface="+mn-ea"/>
              </a:rPr>
              <a:t>Erasmus </a:t>
            </a:r>
            <a:r>
              <a:rPr lang="lv-LV" sz="3200" b="1" dirty="0" err="1">
                <a:solidFill>
                  <a:schemeClr val="tx1"/>
                </a:solidFill>
                <a:latin typeface="+mn-lt"/>
                <a:ea typeface="+mn-ea"/>
              </a:rPr>
              <a:t>quality</a:t>
            </a:r>
            <a:r>
              <a:rPr lang="lv-LV" sz="3200" b="1" dirty="0">
                <a:solidFill>
                  <a:schemeClr val="tx1"/>
                </a:solidFill>
                <a:latin typeface="+mn-lt"/>
                <a:ea typeface="+mn-ea"/>
              </a:rPr>
              <a:t> </a:t>
            </a:r>
            <a:r>
              <a:rPr lang="lv-LV" sz="3200" b="1" dirty="0" err="1">
                <a:solidFill>
                  <a:schemeClr val="tx1"/>
                </a:solidFill>
                <a:latin typeface="+mn-lt"/>
                <a:ea typeface="+mn-ea"/>
              </a:rPr>
              <a:t>standard</a:t>
            </a:r>
            <a:r>
              <a:rPr lang="lv-LV" sz="3200" b="1" dirty="0">
                <a:solidFill>
                  <a:schemeClr val="tx1"/>
                </a:solidFill>
                <a:latin typeface="+mn-lt"/>
                <a:ea typeface="+mn-ea"/>
              </a:rPr>
              <a:t> </a:t>
            </a:r>
            <a:r>
              <a:rPr lang="lv-LV" sz="3200" b="1" dirty="0" err="1">
                <a:solidFill>
                  <a:schemeClr val="tx1"/>
                </a:solidFill>
                <a:latin typeface="+mn-lt"/>
                <a:ea typeface="+mn-ea"/>
              </a:rPr>
              <a:t>report</a:t>
            </a:r>
            <a:endParaRPr lang="lv-LV" sz="3200" b="1" dirty="0">
              <a:solidFill>
                <a:schemeClr val="tx1"/>
              </a:solidFill>
              <a:latin typeface="+mn-lt"/>
              <a:ea typeface="+mn-ea"/>
            </a:endParaRPr>
          </a:p>
          <a:p>
            <a:pPr algn="just">
              <a:buFontTx/>
              <a:buChar char="-"/>
              <a:defRPr/>
            </a:pPr>
            <a:r>
              <a:rPr lang="lv-LV" sz="3200" b="1" dirty="0">
                <a:solidFill>
                  <a:schemeClr val="tx1"/>
                </a:solidFill>
                <a:latin typeface="+mn-lt"/>
                <a:ea typeface="+mn-ea"/>
              </a:rPr>
              <a:t>Erasmus </a:t>
            </a:r>
            <a:r>
              <a:rPr lang="lv-LV" sz="3200" b="1" dirty="0" err="1">
                <a:solidFill>
                  <a:schemeClr val="tx1"/>
                </a:solidFill>
                <a:latin typeface="+mn-lt"/>
                <a:ea typeface="+mn-ea"/>
              </a:rPr>
              <a:t>plan</a:t>
            </a:r>
            <a:r>
              <a:rPr lang="lv-LV" sz="3200" b="1" dirty="0">
                <a:solidFill>
                  <a:schemeClr val="tx1"/>
                </a:solidFill>
                <a:latin typeface="+mn-lt"/>
                <a:ea typeface="+mn-ea"/>
              </a:rPr>
              <a:t> progress </a:t>
            </a:r>
            <a:r>
              <a:rPr lang="lv-LV" sz="3200" b="1" dirty="0" err="1">
                <a:solidFill>
                  <a:schemeClr val="tx1"/>
                </a:solidFill>
                <a:latin typeface="+mn-lt"/>
                <a:ea typeface="+mn-ea"/>
              </a:rPr>
              <a:t>report</a:t>
            </a:r>
            <a:endParaRPr lang="lv-LV" sz="3200" b="1" dirty="0">
              <a:solidFill>
                <a:schemeClr val="tx1"/>
              </a:solidFill>
              <a:latin typeface="+mn-lt"/>
              <a:ea typeface="+mn-ea"/>
            </a:endParaRPr>
          </a:p>
          <a:p>
            <a:pPr algn="just">
              <a:buFontTx/>
              <a:buChar char="-"/>
              <a:defRPr/>
            </a:pPr>
            <a:r>
              <a:rPr lang="lv-LV" sz="3200" b="1" dirty="0">
                <a:solidFill>
                  <a:schemeClr val="tx1"/>
                </a:solidFill>
                <a:latin typeface="+mn-lt"/>
                <a:ea typeface="+mn-ea"/>
              </a:rPr>
              <a:t>Erasmus </a:t>
            </a:r>
            <a:r>
              <a:rPr lang="lv-LV" sz="3200" b="1" dirty="0" err="1">
                <a:solidFill>
                  <a:schemeClr val="tx1"/>
                </a:solidFill>
                <a:latin typeface="+mn-lt"/>
                <a:ea typeface="+mn-ea"/>
              </a:rPr>
              <a:t>plan</a:t>
            </a:r>
            <a:r>
              <a:rPr lang="lv-LV" sz="3200" b="1" dirty="0">
                <a:solidFill>
                  <a:schemeClr val="tx1"/>
                </a:solidFill>
                <a:latin typeface="+mn-lt"/>
                <a:ea typeface="+mn-ea"/>
              </a:rPr>
              <a:t> </a:t>
            </a:r>
            <a:r>
              <a:rPr lang="lv-LV" sz="3200" b="1" dirty="0" err="1">
                <a:solidFill>
                  <a:schemeClr val="tx1"/>
                </a:solidFill>
                <a:latin typeface="+mn-lt"/>
                <a:ea typeface="+mn-ea"/>
              </a:rPr>
              <a:t>update</a:t>
            </a:r>
            <a:endParaRPr lang="lv-LV" sz="3200" b="1" dirty="0">
              <a:solidFill>
                <a:schemeClr val="tx1"/>
              </a:solidFill>
              <a:latin typeface="+mn-lt"/>
              <a:ea typeface="+mn-ea"/>
            </a:endParaRPr>
          </a:p>
          <a:p>
            <a:pPr marL="0" indent="0" algn="just">
              <a:buFont typeface="Arial" panose="020B0604020202020204" pitchFamily="34" charset="0"/>
              <a:buNone/>
              <a:defRPr/>
            </a:pPr>
            <a:endParaRPr lang="lv-LV" dirty="0"/>
          </a:p>
        </p:txBody>
      </p:sp>
    </p:spTree>
    <p:extLst>
      <p:ext uri="{BB962C8B-B14F-4D97-AF65-F5344CB8AC3E}">
        <p14:creationId xmlns:p14="http://schemas.microsoft.com/office/powerpoint/2010/main" val="426182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PROGRESA ATSKAITE (50 punkti)</a:t>
            </a:r>
          </a:p>
        </p:txBody>
      </p:sp>
      <p:sp>
        <p:nvSpPr>
          <p:cNvPr id="3" name="Content Placeholder 2"/>
          <p:cNvSpPr>
            <a:spLocks noGrp="1"/>
          </p:cNvSpPr>
          <p:nvPr>
            <p:ph idx="1"/>
          </p:nvPr>
        </p:nvSpPr>
        <p:spPr>
          <a:xfrm>
            <a:off x="609600" y="1600201"/>
            <a:ext cx="11150600" cy="4525963"/>
          </a:xfrm>
        </p:spPr>
        <p:txBody>
          <a:bodyPr/>
          <a:lstStyle/>
          <a:p>
            <a:pPr marL="0" indent="0" algn="just">
              <a:buFont typeface="Arial" panose="020B0604020202020204" pitchFamily="34" charset="0"/>
              <a:buNone/>
              <a:defRPr/>
            </a:pPr>
            <a:r>
              <a:rPr lang="lv-LV" b="1" dirty="0"/>
              <a:t>Atskaites mērķis: </a:t>
            </a:r>
          </a:p>
          <a:p>
            <a:pPr marL="0" indent="0" algn="just">
              <a:buFont typeface="Arial" panose="020B0604020202020204" pitchFamily="34" charset="0"/>
              <a:buNone/>
              <a:defRPr/>
            </a:pPr>
            <a:endParaRPr lang="lv-LV" dirty="0"/>
          </a:p>
          <a:p>
            <a:pPr algn="just">
              <a:buFontTx/>
              <a:buChar char="-"/>
              <a:defRPr/>
            </a:pPr>
            <a:r>
              <a:rPr lang="lv-LV" dirty="0"/>
              <a:t>Izvērtēt cik lielā mērā organizācija ir veikusi progresu attiecībā uz Erasmus plānā noteiktajiem mērķiem;</a:t>
            </a:r>
          </a:p>
          <a:p>
            <a:pPr algn="just">
              <a:buFontTx/>
              <a:buChar char="-"/>
              <a:defRPr/>
            </a:pPr>
            <a:r>
              <a:rPr lang="lv-LV" dirty="0"/>
              <a:t>Nav nepieciešams, ka mērķi jau ir pilnībā sasniegti;</a:t>
            </a:r>
          </a:p>
          <a:p>
            <a:pPr algn="just">
              <a:buFontTx/>
              <a:buChar char="-"/>
              <a:defRPr/>
            </a:pPr>
            <a:r>
              <a:rPr lang="lv-LV" dirty="0"/>
              <a:t>Šīs atskaites mērķis ir pārliecināties, ka organizācija ir izmantojusi Erasmus mobilitātes stratēģiski kā instrumentu organizācijas attīstībai. </a:t>
            </a:r>
          </a:p>
        </p:txBody>
      </p:sp>
    </p:spTree>
    <p:extLst>
      <p:ext uri="{BB962C8B-B14F-4D97-AF65-F5344CB8AC3E}">
        <p14:creationId xmlns:p14="http://schemas.microsoft.com/office/powerpoint/2010/main" val="231470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PROGRESA ATSKAITE (50 punkti)</a:t>
            </a:r>
          </a:p>
        </p:txBody>
      </p:sp>
      <p:sp>
        <p:nvSpPr>
          <p:cNvPr id="3" name="Content Placeholder 2"/>
          <p:cNvSpPr>
            <a:spLocks noGrp="1"/>
          </p:cNvSpPr>
          <p:nvPr>
            <p:ph idx="1"/>
          </p:nvPr>
        </p:nvSpPr>
        <p:spPr>
          <a:xfrm>
            <a:off x="609600" y="1600201"/>
            <a:ext cx="11150600" cy="4525963"/>
          </a:xfrm>
        </p:spPr>
        <p:txBody>
          <a:bodyPr>
            <a:normAutofit/>
          </a:bodyPr>
          <a:lstStyle/>
          <a:p>
            <a:pPr marL="0" indent="0" algn="just">
              <a:buFont typeface="Arial" panose="020B0604020202020204" pitchFamily="34" charset="0"/>
              <a:buNone/>
              <a:defRPr/>
            </a:pPr>
            <a:r>
              <a:rPr lang="lv-LV" u="sng" dirty="0"/>
              <a:t>Tiks vērtēts</a:t>
            </a:r>
            <a:r>
              <a:rPr lang="lv-LV" dirty="0"/>
              <a:t>: </a:t>
            </a:r>
          </a:p>
          <a:p>
            <a:pPr algn="just">
              <a:buFontTx/>
              <a:buChar char="-"/>
              <a:defRPr/>
            </a:pPr>
            <a:r>
              <a:rPr lang="lv-LV" dirty="0"/>
              <a:t>Mobilitāšu skaits un veidi ir atbilstoši Erasmus plāna mērķu sasniegšanai;</a:t>
            </a:r>
          </a:p>
          <a:p>
            <a:pPr algn="just">
              <a:buFontTx/>
              <a:buChar char="-"/>
              <a:defRPr/>
            </a:pPr>
            <a:r>
              <a:rPr lang="lv-LV" dirty="0"/>
              <a:t>Projekta īstenotājam ir progress attiecībā uz mērķu sasniegšanu;</a:t>
            </a:r>
          </a:p>
          <a:p>
            <a:pPr algn="just">
              <a:buFontTx/>
              <a:buChar char="-"/>
              <a:defRPr/>
            </a:pPr>
            <a:r>
              <a:rPr lang="lv-LV" dirty="0"/>
              <a:t>Erasmus plāna mērķu īstenošanai ir bijusi lielāka ietekme uz organizāciju;</a:t>
            </a:r>
          </a:p>
          <a:p>
            <a:pPr algn="just">
              <a:buFontTx/>
              <a:buChar char="-"/>
              <a:defRPr/>
            </a:pPr>
            <a:r>
              <a:rPr lang="lv-LV" dirty="0"/>
              <a:t>Projekta īstenotājs ir veicis izmaiņas/uzlabojumus, lai pielāgotos izmaiņām organizācijas vajadzībām, jaunām iespējām vai citiem apstākļiem projekta īstenošanas laikā. </a:t>
            </a:r>
          </a:p>
        </p:txBody>
      </p:sp>
    </p:spTree>
    <p:extLst>
      <p:ext uri="{BB962C8B-B14F-4D97-AF65-F5344CB8AC3E}">
        <p14:creationId xmlns:p14="http://schemas.microsoft.com/office/powerpoint/2010/main" val="195733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Atskaite par Erasmus standartu ievērošanu </a:t>
            </a:r>
            <a:r>
              <a:rPr lang="lv-LV" altLang="lv-LV" sz="3600" dirty="0">
                <a:solidFill>
                  <a:srgbClr val="2B3480"/>
                </a:solidFill>
                <a:latin typeface="+mn-lt"/>
                <a:ea typeface="+mn-ea"/>
                <a:cs typeface="+mn-cs"/>
              </a:rPr>
              <a:t>(50 punkti)</a:t>
            </a:r>
          </a:p>
        </p:txBody>
      </p:sp>
      <p:sp>
        <p:nvSpPr>
          <p:cNvPr id="3" name="Content Placeholder 2"/>
          <p:cNvSpPr>
            <a:spLocks noGrp="1"/>
          </p:cNvSpPr>
          <p:nvPr>
            <p:ph idx="1"/>
          </p:nvPr>
        </p:nvSpPr>
        <p:spPr>
          <a:xfrm>
            <a:off x="609600" y="1600201"/>
            <a:ext cx="11150600" cy="4525963"/>
          </a:xfrm>
        </p:spPr>
        <p:txBody>
          <a:bodyPr>
            <a:normAutofit lnSpcReduction="10000"/>
          </a:bodyPr>
          <a:lstStyle/>
          <a:p>
            <a:pPr marL="0" indent="0" algn="just">
              <a:buFont typeface="Arial" panose="020B0604020202020204" pitchFamily="34" charset="0"/>
              <a:buNone/>
              <a:defRPr/>
            </a:pPr>
            <a:r>
              <a:rPr lang="lv-LV" u="sng" dirty="0"/>
              <a:t>Atskaites mērķis </a:t>
            </a:r>
            <a:r>
              <a:rPr lang="lv-LV" dirty="0"/>
              <a:t>– pārliecināties, ka projekts tiek īstenots saskaņā ar Erasmus kvalitātes standartiem:</a:t>
            </a:r>
          </a:p>
          <a:p>
            <a:pPr marL="0" indent="0" algn="just">
              <a:buFont typeface="Arial" panose="020B0604020202020204" pitchFamily="34" charset="0"/>
              <a:buNone/>
              <a:defRPr/>
            </a:pPr>
            <a:r>
              <a:rPr lang="en-GB" b="1" dirty="0"/>
              <a:t>Ba</a:t>
            </a:r>
            <a:r>
              <a:rPr lang="lv-LV" b="1" dirty="0" err="1"/>
              <a:t>si</a:t>
            </a:r>
            <a:r>
              <a:rPr lang="en-GB" b="1" dirty="0"/>
              <a:t>c principles </a:t>
            </a:r>
            <a:r>
              <a:rPr lang="en-GB" dirty="0"/>
              <a:t>and good management (inclusion and diversity, environmental sustainability and responsibility, digital education – virtual cooperation, virtual mobility)</a:t>
            </a:r>
          </a:p>
          <a:p>
            <a:pPr marL="0" indent="0" algn="just">
              <a:buFont typeface="Arial" panose="020B0604020202020204" pitchFamily="34" charset="0"/>
              <a:buNone/>
              <a:defRPr/>
            </a:pPr>
            <a:r>
              <a:rPr lang="en-GB" b="1" dirty="0"/>
              <a:t>Providing quality and support to participants </a:t>
            </a:r>
            <a:r>
              <a:rPr lang="en-GB" dirty="0"/>
              <a:t>(health, safety and respect of applicable regulation)</a:t>
            </a:r>
          </a:p>
          <a:p>
            <a:pPr marL="0" indent="0" algn="just">
              <a:buFont typeface="Arial" panose="020B0604020202020204" pitchFamily="34" charset="0"/>
              <a:buNone/>
              <a:defRPr/>
            </a:pPr>
            <a:r>
              <a:rPr lang="en-GB" b="1" dirty="0"/>
              <a:t>Good management of mobility activities</a:t>
            </a:r>
            <a:r>
              <a:rPr lang="en-GB" dirty="0"/>
              <a:t> (core tasks,</a:t>
            </a:r>
            <a:r>
              <a:rPr lang="lv-LV" dirty="0"/>
              <a:t> </a:t>
            </a:r>
            <a:r>
              <a:rPr lang="lv-LV" dirty="0" err="1"/>
              <a:t>supporting</a:t>
            </a:r>
            <a:r>
              <a:rPr lang="lv-LV" dirty="0"/>
              <a:t> </a:t>
            </a:r>
            <a:r>
              <a:rPr lang="lv-LV" dirty="0" err="1"/>
              <a:t>organisations</a:t>
            </a:r>
            <a:r>
              <a:rPr lang="lv-LV" dirty="0"/>
              <a:t>,</a:t>
            </a:r>
            <a:r>
              <a:rPr lang="en-GB" dirty="0"/>
              <a:t> integrating results of mobility activities in the organisation,  definition, recognition of</a:t>
            </a:r>
            <a:r>
              <a:rPr lang="lv-LV" dirty="0"/>
              <a:t> </a:t>
            </a:r>
            <a:r>
              <a:rPr lang="en-GB" dirty="0"/>
              <a:t>learning outcomes)</a:t>
            </a:r>
            <a:endParaRPr lang="en-GB" b="1" dirty="0"/>
          </a:p>
          <a:p>
            <a:pPr marL="0" indent="0" algn="just">
              <a:buFont typeface="Arial" panose="020B0604020202020204" pitchFamily="34" charset="0"/>
              <a:buNone/>
              <a:defRPr/>
            </a:pPr>
            <a:r>
              <a:rPr lang="en-GB" b="1" dirty="0"/>
              <a:t>Sharing results and knowledge about the programme</a:t>
            </a:r>
          </a:p>
        </p:txBody>
      </p:sp>
    </p:spTree>
    <p:extLst>
      <p:ext uri="{BB962C8B-B14F-4D97-AF65-F5344CB8AC3E}">
        <p14:creationId xmlns:p14="http://schemas.microsoft.com/office/powerpoint/2010/main" val="354001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ATJAUNOŠANA</a:t>
            </a:r>
          </a:p>
        </p:txBody>
      </p:sp>
      <p:sp>
        <p:nvSpPr>
          <p:cNvPr id="3" name="Content Placeholder 2"/>
          <p:cNvSpPr>
            <a:spLocks noGrp="1"/>
          </p:cNvSpPr>
          <p:nvPr>
            <p:ph idx="1"/>
          </p:nvPr>
        </p:nvSpPr>
        <p:spPr>
          <a:xfrm>
            <a:off x="609600" y="1600201"/>
            <a:ext cx="11150600" cy="4525963"/>
          </a:xfrm>
        </p:spPr>
        <p:txBody>
          <a:bodyPr>
            <a:normAutofit/>
          </a:bodyPr>
          <a:lstStyle/>
          <a:p>
            <a:pPr algn="just">
              <a:buFontTx/>
              <a:buChar char="-"/>
              <a:defRPr/>
            </a:pPr>
            <a:r>
              <a:rPr lang="lv-LV" sz="3200" dirty="0"/>
              <a:t>Erasmus plānu atjauno tad, kad iepriekšējais Erasmus plāns ir beidzies</a:t>
            </a:r>
          </a:p>
          <a:p>
            <a:pPr algn="just">
              <a:buFontTx/>
              <a:buChar char="-"/>
              <a:defRPr/>
            </a:pPr>
            <a:r>
              <a:rPr lang="lv-LV" sz="3200" dirty="0"/>
              <a:t>Iepriekšējais Erasmus plāns ir spēkā, līdz tā atjaunināšanai</a:t>
            </a:r>
          </a:p>
          <a:p>
            <a:pPr algn="just">
              <a:buFontTx/>
              <a:buChar char="-"/>
              <a:defRPr/>
            </a:pPr>
            <a:r>
              <a:rPr lang="lv-LV" sz="3200" dirty="0"/>
              <a:t>Erasmus plāna izmaiņām ir jābūt pamatotām, balstoties uz vajadzībām vai potenciālu pozitīvu ietekmi. Aģentūra var noraidīt nepamatotu Erasmus plāna atjaunināšanu. </a:t>
            </a:r>
          </a:p>
          <a:p>
            <a:pPr algn="just">
              <a:buFontTx/>
              <a:buChar char="-"/>
              <a:defRPr/>
            </a:pPr>
            <a:r>
              <a:rPr lang="lv-LV" sz="3200" dirty="0"/>
              <a:t>Erasmus plāna atjaunošanu var pieprasīt izņēmuma kārtā, strukturālu izmaiņu rezultātā vai kādu citu apstākļu rezultātā</a:t>
            </a:r>
          </a:p>
          <a:p>
            <a:pPr marL="0" indent="0" algn="just">
              <a:buNone/>
              <a:defRPr/>
            </a:pPr>
            <a:endParaRPr lang="lv-LV" sz="3200" dirty="0"/>
          </a:p>
        </p:txBody>
      </p:sp>
    </p:spTree>
    <p:extLst>
      <p:ext uri="{BB962C8B-B14F-4D97-AF65-F5344CB8AC3E}">
        <p14:creationId xmlns:p14="http://schemas.microsoft.com/office/powerpoint/2010/main" val="117689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ATJAUNOŠANA</a:t>
            </a:r>
          </a:p>
        </p:txBody>
      </p:sp>
      <p:sp>
        <p:nvSpPr>
          <p:cNvPr id="3" name="Content Placeholder 2"/>
          <p:cNvSpPr>
            <a:spLocks noGrp="1"/>
          </p:cNvSpPr>
          <p:nvPr>
            <p:ph idx="1"/>
          </p:nvPr>
        </p:nvSpPr>
        <p:spPr>
          <a:xfrm>
            <a:off x="609600" y="1600201"/>
            <a:ext cx="11150600" cy="4525963"/>
          </a:xfrm>
        </p:spPr>
        <p:txBody>
          <a:bodyPr>
            <a:normAutofit lnSpcReduction="10000"/>
          </a:bodyPr>
          <a:lstStyle/>
          <a:p>
            <a:pPr algn="just">
              <a:buFontTx/>
              <a:buChar char="-"/>
              <a:defRPr/>
            </a:pPr>
            <a:endParaRPr lang="lv-LV" sz="1800" dirty="0">
              <a:solidFill>
                <a:srgbClr val="000000"/>
              </a:solidFill>
              <a:effectLst/>
              <a:highlight>
                <a:srgbClr val="FFFFFF"/>
              </a:highlight>
              <a:latin typeface="Calibri" panose="020F0502020204030204" pitchFamily="34" charset="0"/>
              <a:ea typeface="Calibri" panose="020F0502020204030204" pitchFamily="34" charset="0"/>
            </a:endParaRPr>
          </a:p>
          <a:p>
            <a:pPr algn="just">
              <a:buFontTx/>
              <a:buChar char="-"/>
              <a:defRPr/>
            </a:pPr>
            <a:r>
              <a:rPr lang="lv-LV" dirty="0"/>
              <a:t>Akreditācijas turētāji var pieprasīt pagarināt esošos Erasmus plānus, neveicot izmaiņas. ( Sevišķi attiecas uz īsākajiem Erasmus plāniem)</a:t>
            </a:r>
          </a:p>
          <a:p>
            <a:pPr algn="just">
              <a:buFontTx/>
              <a:buChar char="-"/>
              <a:defRPr/>
            </a:pPr>
            <a:r>
              <a:rPr lang="lv-LV" dirty="0"/>
              <a:t>Erasmus plāna atjaunošana nav formāls priekšnoteikums, lai īstenotu jaunu mobilitātes veidu projektā. Visām akreditētām organizācijām ir pieejami visi attiecināmie mobilitāšu veidi. </a:t>
            </a:r>
          </a:p>
          <a:p>
            <a:pPr algn="just">
              <a:buFontTx/>
              <a:buChar char="-"/>
              <a:defRPr/>
            </a:pPr>
            <a:r>
              <a:rPr lang="lv-LV" dirty="0"/>
              <a:t>Akreditācijas turētāji ir atbildīgi par Erasmus plāna mērķu sasniegšanu un līdz ar to, arī par atbilstošo mobilitātes aktivitāšu izvēli, lai sasniegtu Erasmus plānā noteiktos mērķus. Šis ir kvalitātes aspekts. Tas cik labi akreditācijas turētājs ir izvēlējies mobilitātes aktivitātes tiks vērtēts Erasmus plāna progresa atskaitē. </a:t>
            </a:r>
          </a:p>
          <a:p>
            <a:pPr algn="just">
              <a:buFontTx/>
              <a:buChar char="-"/>
              <a:defRPr/>
            </a:pPr>
            <a:endParaRPr lang="lv-LV" sz="1800" dirty="0">
              <a:solidFill>
                <a:srgbClr val="000000"/>
              </a:solidFill>
              <a:highlight>
                <a:srgbClr val="FFFFFF"/>
              </a:highlight>
              <a:latin typeface="Calibri" panose="020F0502020204030204" pitchFamily="34" charset="0"/>
              <a:ea typeface="Calibri" panose="020F0502020204030204" pitchFamily="34" charset="0"/>
            </a:endParaRPr>
          </a:p>
          <a:p>
            <a:pPr marL="0" indent="0" algn="just">
              <a:buNone/>
              <a:defRPr/>
            </a:pPr>
            <a:endParaRPr lang="lv-LV" sz="3200" dirty="0"/>
          </a:p>
        </p:txBody>
      </p:sp>
    </p:spTree>
    <p:extLst>
      <p:ext uri="{BB962C8B-B14F-4D97-AF65-F5344CB8AC3E}">
        <p14:creationId xmlns:p14="http://schemas.microsoft.com/office/powerpoint/2010/main" val="97394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54808" y="429442"/>
            <a:ext cx="10972800" cy="1084263"/>
          </a:xfrm>
        </p:spPr>
        <p:txBody>
          <a:bodyPr>
            <a:normAutofit/>
          </a:bodyPr>
          <a:lstStyle/>
          <a:p>
            <a:pPr algn="ctr"/>
            <a:r>
              <a:rPr lang="lv-LV" altLang="lv-LV" sz="3600" b="1" dirty="0">
                <a:solidFill>
                  <a:srgbClr val="2B3480"/>
                </a:solidFill>
                <a:latin typeface="+mn-lt"/>
                <a:ea typeface="+mn-ea"/>
                <a:cs typeface="+mn-cs"/>
              </a:rPr>
              <a:t>ERASMUS PLĀNA ATJAUNOŠANA</a:t>
            </a:r>
          </a:p>
        </p:txBody>
      </p:sp>
      <p:sp>
        <p:nvSpPr>
          <p:cNvPr id="3" name="Content Placeholder 2"/>
          <p:cNvSpPr>
            <a:spLocks noGrp="1"/>
          </p:cNvSpPr>
          <p:nvPr>
            <p:ph idx="1"/>
          </p:nvPr>
        </p:nvSpPr>
        <p:spPr>
          <a:xfrm>
            <a:off x="609600" y="1600201"/>
            <a:ext cx="11150600" cy="4525963"/>
          </a:xfrm>
        </p:spPr>
        <p:txBody>
          <a:bodyPr>
            <a:normAutofit/>
          </a:bodyPr>
          <a:lstStyle/>
          <a:p>
            <a:pPr marL="0" indent="0" algn="just">
              <a:buNone/>
              <a:defRPr/>
            </a:pPr>
            <a:endParaRPr lang="lv-LV" sz="3200" dirty="0"/>
          </a:p>
          <a:p>
            <a:pPr algn="just">
              <a:defRPr/>
            </a:pPr>
            <a:r>
              <a:rPr lang="lv-LV" sz="3200" i="1" dirty="0" err="1"/>
              <a:t>Yes</a:t>
            </a:r>
            <a:r>
              <a:rPr lang="lv-LV" sz="3200" i="1" dirty="0"/>
              <a:t>, I </a:t>
            </a:r>
            <a:r>
              <a:rPr lang="lv-LV" sz="3200" i="1" dirty="0" err="1"/>
              <a:t>would</a:t>
            </a:r>
            <a:r>
              <a:rPr lang="lv-LV" sz="3200" i="1" dirty="0"/>
              <a:t> </a:t>
            </a:r>
            <a:r>
              <a:rPr lang="lv-LV" sz="3200" i="1" dirty="0" err="1"/>
              <a:t>like</a:t>
            </a:r>
            <a:r>
              <a:rPr lang="lv-LV" sz="3200" i="1" dirty="0"/>
              <a:t> to </a:t>
            </a:r>
            <a:r>
              <a:rPr lang="lv-LV" sz="3200" i="1" dirty="0" err="1"/>
              <a:t>request</a:t>
            </a:r>
            <a:r>
              <a:rPr lang="lv-LV" sz="3200" i="1" dirty="0"/>
              <a:t> </a:t>
            </a:r>
            <a:r>
              <a:rPr lang="lv-LV" sz="3200" i="1" dirty="0" err="1"/>
              <a:t>changes</a:t>
            </a:r>
            <a:r>
              <a:rPr lang="lv-LV" sz="3200" i="1" dirty="0"/>
              <a:t> to </a:t>
            </a:r>
            <a:r>
              <a:rPr lang="lv-LV" sz="3200" i="1" dirty="0" err="1"/>
              <a:t>the</a:t>
            </a:r>
            <a:r>
              <a:rPr lang="lv-LV" sz="3200" i="1" dirty="0"/>
              <a:t> Erasmus </a:t>
            </a:r>
            <a:r>
              <a:rPr lang="lv-LV" sz="3200" i="1" dirty="0" err="1"/>
              <a:t>Plan</a:t>
            </a:r>
            <a:endParaRPr lang="lv-LV" sz="3200" i="1" dirty="0"/>
          </a:p>
          <a:p>
            <a:pPr algn="just">
              <a:defRPr/>
            </a:pPr>
            <a:r>
              <a:rPr lang="lv-LV" sz="3200" i="1" dirty="0"/>
              <a:t>No, I </a:t>
            </a:r>
            <a:r>
              <a:rPr lang="lv-LV" sz="3200" i="1" dirty="0" err="1"/>
              <a:t>am</a:t>
            </a:r>
            <a:r>
              <a:rPr lang="lv-LV" sz="3200" i="1" dirty="0"/>
              <a:t> </a:t>
            </a:r>
            <a:r>
              <a:rPr lang="lv-LV" sz="3200" i="1" dirty="0" err="1"/>
              <a:t>requesting</a:t>
            </a:r>
            <a:r>
              <a:rPr lang="lv-LV" sz="3200" i="1" dirty="0"/>
              <a:t> </a:t>
            </a:r>
            <a:r>
              <a:rPr lang="lv-LV" sz="3200" i="1" dirty="0" err="1"/>
              <a:t>only</a:t>
            </a:r>
            <a:r>
              <a:rPr lang="lv-LV" sz="3200" i="1" dirty="0"/>
              <a:t> a </a:t>
            </a:r>
            <a:r>
              <a:rPr lang="lv-LV" sz="3200" i="1" dirty="0" err="1"/>
              <a:t>prolongation</a:t>
            </a:r>
            <a:r>
              <a:rPr lang="lv-LV" sz="3200" i="1" dirty="0"/>
              <a:t> </a:t>
            </a:r>
            <a:r>
              <a:rPr lang="lv-LV" sz="3200" i="1" dirty="0" err="1"/>
              <a:t>of</a:t>
            </a:r>
            <a:r>
              <a:rPr lang="lv-LV" sz="3200" i="1" dirty="0"/>
              <a:t> </a:t>
            </a:r>
            <a:r>
              <a:rPr lang="lv-LV" sz="3200" i="1" dirty="0" err="1"/>
              <a:t>the</a:t>
            </a:r>
            <a:r>
              <a:rPr lang="lv-LV" sz="3200" i="1" dirty="0"/>
              <a:t> </a:t>
            </a:r>
            <a:r>
              <a:rPr lang="lv-LV" sz="3200" i="1" dirty="0" err="1"/>
              <a:t>existing</a:t>
            </a:r>
            <a:r>
              <a:rPr lang="lv-LV" sz="3200" i="1" dirty="0"/>
              <a:t> Erasmus </a:t>
            </a:r>
            <a:r>
              <a:rPr lang="lv-LV" sz="3200" i="1" dirty="0" err="1"/>
              <a:t>plan</a:t>
            </a:r>
            <a:r>
              <a:rPr lang="lv-LV" sz="3200" dirty="0"/>
              <a:t>. </a:t>
            </a:r>
          </a:p>
          <a:p>
            <a:pPr algn="just">
              <a:defRPr/>
            </a:pPr>
            <a:endParaRPr lang="lv-LV" sz="3200" dirty="0"/>
          </a:p>
          <a:p>
            <a:pPr algn="just">
              <a:defRPr/>
            </a:pPr>
            <a:r>
              <a:rPr lang="lv-LV" sz="3200" dirty="0"/>
              <a:t>Esošā Erasmus plāna pagarināšana, neveicot izmaiņas mērķos</a:t>
            </a:r>
          </a:p>
          <a:p>
            <a:pPr algn="just">
              <a:defRPr/>
            </a:pPr>
            <a:r>
              <a:rPr lang="lv-LV" sz="3200" dirty="0"/>
              <a:t>Erasmus plāna mērķu atjaunināšana (ja nepieciešams)</a:t>
            </a:r>
          </a:p>
          <a:p>
            <a:pPr marL="0" indent="0" algn="just">
              <a:buNone/>
              <a:defRPr/>
            </a:pPr>
            <a:endParaRPr lang="lv-LV" sz="3200" dirty="0"/>
          </a:p>
          <a:p>
            <a:pPr algn="just">
              <a:buFontTx/>
              <a:buChar char="-"/>
              <a:defRPr/>
            </a:pPr>
            <a:endParaRPr lang="lv-LV" sz="3200" dirty="0"/>
          </a:p>
          <a:p>
            <a:pPr marL="0" indent="0" algn="just">
              <a:buNone/>
              <a:defRPr/>
            </a:pPr>
            <a:endParaRPr lang="lv-LV" sz="3200" dirty="0"/>
          </a:p>
          <a:p>
            <a:pPr marL="0" indent="0" algn="just">
              <a:buNone/>
              <a:defRPr/>
            </a:pPr>
            <a:endParaRPr lang="lv-LV" sz="3200" dirty="0"/>
          </a:p>
        </p:txBody>
      </p:sp>
    </p:spTree>
    <p:extLst>
      <p:ext uri="{BB962C8B-B14F-4D97-AF65-F5344CB8AC3E}">
        <p14:creationId xmlns:p14="http://schemas.microsoft.com/office/powerpoint/2010/main" val="4222796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TotalTime>
  <Words>956</Words>
  <Application>Microsoft Office PowerPoint</Application>
  <PresentationFormat>Widescreen</PresentationFormat>
  <Paragraphs>119</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Roboto</vt:lpstr>
      <vt:lpstr>Roboto Bk</vt:lpstr>
      <vt:lpstr>Verdana</vt:lpstr>
      <vt:lpstr>Office Theme</vt:lpstr>
      <vt:lpstr>Custom Design</vt:lpstr>
      <vt:lpstr>   Akreditācijas progresa atskaite</vt:lpstr>
      <vt:lpstr>AKREDITĀCIJAS PROGRESA ATSKAITE</vt:lpstr>
      <vt:lpstr>ERASMUS AKREDITĀCIJAS PROGRESA ATSKAITE</vt:lpstr>
      <vt:lpstr>ERASMUS PLĀNA PROGRESA ATSKAITE (50 punkti)</vt:lpstr>
      <vt:lpstr>ERASMUS PLĀNA PROGRESA ATSKAITE (50 punkti)</vt:lpstr>
      <vt:lpstr>Atskaite par Erasmus standartu ievērošanu (50 punkti)</vt:lpstr>
      <vt:lpstr>ERASMUS PLĀNA ATJAUNOŠANA</vt:lpstr>
      <vt:lpstr>ERASMUS PLĀNA ATJAUNOŠANA</vt:lpstr>
      <vt:lpstr>ERASMUS PLĀNA ATJAUNOŠANA</vt:lpstr>
      <vt:lpstr>ERASMUS PLĀNA MĒRĶU ATJAUNOŠANA</vt:lpstr>
      <vt:lpstr>AKREDITĀCIJAS UZRAUDZĪBA</vt:lpstr>
      <vt:lpstr>AKREDITĀCIJAS UZRAUDZĪBA</vt:lpstr>
      <vt:lpstr>TEHNISKA INFORMĀCIJA</vt:lpstr>
      <vt:lpstr>TEHNISKA INFORMĀCIJA</vt:lpstr>
      <vt:lpstr>TEHNISKA INFORMĀCIJA</vt:lpstr>
      <vt:lpstr>TEHNISKA INFORMĀCIJA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Virsraksts</dc:title>
  <dc:creator>Diāna Zakrevska</dc:creator>
  <cp:lastModifiedBy>Liene Cauna</cp:lastModifiedBy>
  <cp:revision>129</cp:revision>
  <dcterms:created xsi:type="dcterms:W3CDTF">2021-04-08T06:08:16Z</dcterms:created>
  <dcterms:modified xsi:type="dcterms:W3CDTF">2024-04-18T10:41:04Z</dcterms:modified>
</cp:coreProperties>
</file>