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5" r:id="rId2"/>
    <p:sldMasterId id="2147483660" r:id="rId3"/>
  </p:sldMasterIdLst>
  <p:notesMasterIdLst>
    <p:notesMasterId r:id="rId16"/>
  </p:notesMasterIdLst>
  <p:sldIdLst>
    <p:sldId id="263" r:id="rId4"/>
    <p:sldId id="576" r:id="rId5"/>
    <p:sldId id="554" r:id="rId6"/>
    <p:sldId id="580" r:id="rId7"/>
    <p:sldId id="556" r:id="rId8"/>
    <p:sldId id="578" r:id="rId9"/>
    <p:sldId id="315" r:id="rId10"/>
    <p:sldId id="579" r:id="rId11"/>
    <p:sldId id="574" r:id="rId12"/>
    <p:sldId id="575" r:id="rId13"/>
    <p:sldId id="581" r:id="rId14"/>
    <p:sldId id="289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007FC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179FC-65D5-424C-A190-E2EFBDEE8F2B}" v="2293" dt="2023-01-02T09:47:50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151" d="100"/>
          <a:sy n="151" d="100"/>
        </p:scale>
        <p:origin x="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eta Straume" userId="6183603d-9a39-451b-b134-5d77230cc457" providerId="ADAL" clId="{A79179FC-65D5-424C-A190-E2EFBDEE8F2B}"/>
    <pc:docChg chg="undo redo custSel addSld delSld modSld sldOrd">
      <pc:chgData name="Vineta Straume" userId="6183603d-9a39-451b-b134-5d77230cc457" providerId="ADAL" clId="{A79179FC-65D5-424C-A190-E2EFBDEE8F2B}" dt="2023-01-02T09:53:52.258" v="9728"/>
      <pc:docMkLst>
        <pc:docMk/>
      </pc:docMkLst>
      <pc:sldChg chg="delSp modSp add mod ord">
        <pc:chgData name="Vineta Straume" userId="6183603d-9a39-451b-b134-5d77230cc457" providerId="ADAL" clId="{A79179FC-65D5-424C-A190-E2EFBDEE8F2B}" dt="2022-12-30T16:30:18.600" v="8030" actId="255"/>
        <pc:sldMkLst>
          <pc:docMk/>
          <pc:sldMk cId="3166314967" sldId="262"/>
        </pc:sldMkLst>
        <pc:spChg chg="mod">
          <ac:chgData name="Vineta Straume" userId="6183603d-9a39-451b-b134-5d77230cc457" providerId="ADAL" clId="{A79179FC-65D5-424C-A190-E2EFBDEE8F2B}" dt="2022-12-30T16:30:18.600" v="8030" actId="255"/>
          <ac:spMkLst>
            <pc:docMk/>
            <pc:sldMk cId="3166314967" sldId="262"/>
            <ac:spMk id="2" creationId="{8DAC3CE1-59AE-F500-6957-D4CC992847CA}"/>
          </ac:spMkLst>
        </pc:spChg>
        <pc:spChg chg="del mod">
          <ac:chgData name="Vineta Straume" userId="6183603d-9a39-451b-b134-5d77230cc457" providerId="ADAL" clId="{A79179FC-65D5-424C-A190-E2EFBDEE8F2B}" dt="2022-12-30T10:35:23.470" v="1591"/>
          <ac:spMkLst>
            <pc:docMk/>
            <pc:sldMk cId="3166314967" sldId="262"/>
            <ac:spMk id="9" creationId="{4BF23FF5-3C56-ECB4-7A99-4FE0D2F3FC1F}"/>
          </ac:spMkLst>
        </pc:spChg>
        <pc:spChg chg="mod">
          <ac:chgData name="Vineta Straume" userId="6183603d-9a39-451b-b134-5d77230cc457" providerId="ADAL" clId="{A79179FC-65D5-424C-A190-E2EFBDEE8F2B}" dt="2022-12-30T12:05:31.044" v="2160" actId="1076"/>
          <ac:spMkLst>
            <pc:docMk/>
            <pc:sldMk cId="3166314967" sldId="262"/>
            <ac:spMk id="10" creationId="{AD468A29-A26B-5F2B-7687-7EEE3D9821A7}"/>
          </ac:spMkLst>
        </pc:spChg>
      </pc:sldChg>
      <pc:sldChg chg="modSp mod">
        <pc:chgData name="Vineta Straume" userId="6183603d-9a39-451b-b134-5d77230cc457" providerId="ADAL" clId="{A79179FC-65D5-424C-A190-E2EFBDEE8F2B}" dt="2022-12-30T08:01:33.658" v="6" actId="20577"/>
        <pc:sldMkLst>
          <pc:docMk/>
          <pc:sldMk cId="719202391" sldId="263"/>
        </pc:sldMkLst>
        <pc:spChg chg="mod">
          <ac:chgData name="Vineta Straume" userId="6183603d-9a39-451b-b134-5d77230cc457" providerId="ADAL" clId="{A79179FC-65D5-424C-A190-E2EFBDEE8F2B}" dt="2022-12-30T08:01:33.658" v="6" actId="20577"/>
          <ac:spMkLst>
            <pc:docMk/>
            <pc:sldMk cId="719202391" sldId="263"/>
            <ac:spMk id="2" creationId="{00541278-3C9A-4BE5-B0B8-12E6B439769A}"/>
          </ac:spMkLst>
        </pc:spChg>
      </pc:sldChg>
      <pc:sldChg chg="del">
        <pc:chgData name="Vineta Straume" userId="6183603d-9a39-451b-b134-5d77230cc457" providerId="ADAL" clId="{A79179FC-65D5-424C-A190-E2EFBDEE8F2B}" dt="2022-12-30T08:16:06.678" v="126" actId="47"/>
        <pc:sldMkLst>
          <pc:docMk/>
          <pc:sldMk cId="2972551173" sldId="264"/>
        </pc:sldMkLst>
      </pc:sldChg>
      <pc:sldChg chg="del">
        <pc:chgData name="Vineta Straume" userId="6183603d-9a39-451b-b134-5d77230cc457" providerId="ADAL" clId="{A79179FC-65D5-424C-A190-E2EFBDEE8F2B}" dt="2022-12-30T12:57:33.606" v="3225" actId="2696"/>
        <pc:sldMkLst>
          <pc:docMk/>
          <pc:sldMk cId="2319395120" sldId="270"/>
        </pc:sldMkLst>
      </pc:sldChg>
      <pc:sldChg chg="del">
        <pc:chgData name="Vineta Straume" userId="6183603d-9a39-451b-b134-5d77230cc457" providerId="ADAL" clId="{A79179FC-65D5-424C-A190-E2EFBDEE8F2B}" dt="2022-12-30T16:09:42.595" v="8013" actId="2696"/>
        <pc:sldMkLst>
          <pc:docMk/>
          <pc:sldMk cId="1580526999" sldId="271"/>
        </pc:sldMkLst>
      </pc:sldChg>
      <pc:sldChg chg="modSp del mod ord">
        <pc:chgData name="Vineta Straume" userId="6183603d-9a39-451b-b134-5d77230cc457" providerId="ADAL" clId="{A79179FC-65D5-424C-A190-E2EFBDEE8F2B}" dt="2022-12-30T15:52:05.245" v="7502" actId="2696"/>
        <pc:sldMkLst>
          <pc:docMk/>
          <pc:sldMk cId="1097696427" sldId="273"/>
        </pc:sldMkLst>
        <pc:spChg chg="mod">
          <ac:chgData name="Vineta Straume" userId="6183603d-9a39-451b-b134-5d77230cc457" providerId="ADAL" clId="{A79179FC-65D5-424C-A190-E2EFBDEE8F2B}" dt="2022-12-30T15:13:14.408" v="6985" actId="20577"/>
          <ac:spMkLst>
            <pc:docMk/>
            <pc:sldMk cId="1097696427" sldId="273"/>
            <ac:spMk id="6" creationId="{F064550F-8BA3-4250-ADEC-61851247A364}"/>
          </ac:spMkLst>
        </pc:spChg>
      </pc:sldChg>
      <pc:sldChg chg="modSp mod ord">
        <pc:chgData name="Vineta Straume" userId="6183603d-9a39-451b-b134-5d77230cc457" providerId="ADAL" clId="{A79179FC-65D5-424C-A190-E2EFBDEE8F2B}" dt="2023-01-02T09:45:40.125" v="9721" actId="20577"/>
        <pc:sldMkLst>
          <pc:docMk/>
          <pc:sldMk cId="2032497768" sldId="276"/>
        </pc:sldMkLst>
        <pc:spChg chg="mod">
          <ac:chgData name="Vineta Straume" userId="6183603d-9a39-451b-b134-5d77230cc457" providerId="ADAL" clId="{A79179FC-65D5-424C-A190-E2EFBDEE8F2B}" dt="2022-12-30T09:43:09.582" v="915" actId="20577"/>
          <ac:spMkLst>
            <pc:docMk/>
            <pc:sldMk cId="2032497768" sldId="276"/>
            <ac:spMk id="2" creationId="{00000000-0000-0000-0000-000000000000}"/>
          </ac:spMkLst>
        </pc:spChg>
        <pc:spChg chg="mod">
          <ac:chgData name="Vineta Straume" userId="6183603d-9a39-451b-b134-5d77230cc457" providerId="ADAL" clId="{A79179FC-65D5-424C-A190-E2EFBDEE8F2B}" dt="2023-01-02T09:45:40.125" v="9721" actId="20577"/>
          <ac:spMkLst>
            <pc:docMk/>
            <pc:sldMk cId="2032497768" sldId="276"/>
            <ac:spMk id="3" creationId="{00000000-0000-0000-0000-000000000000}"/>
          </ac:spMkLst>
        </pc:spChg>
      </pc:sldChg>
      <pc:sldChg chg="del">
        <pc:chgData name="Vineta Straume" userId="6183603d-9a39-451b-b134-5d77230cc457" providerId="ADAL" clId="{A79179FC-65D5-424C-A190-E2EFBDEE8F2B}" dt="2022-12-30T16:02:02.575" v="7763" actId="2696"/>
        <pc:sldMkLst>
          <pc:docMk/>
          <pc:sldMk cId="731460641" sldId="287"/>
        </pc:sldMkLst>
      </pc:sldChg>
      <pc:sldChg chg="del">
        <pc:chgData name="Vineta Straume" userId="6183603d-9a39-451b-b134-5d77230cc457" providerId="ADAL" clId="{A79179FC-65D5-424C-A190-E2EFBDEE8F2B}" dt="2022-12-30T16:02:05.900" v="7764" actId="2696"/>
        <pc:sldMkLst>
          <pc:docMk/>
          <pc:sldMk cId="196109630" sldId="288"/>
        </pc:sldMkLst>
      </pc:sldChg>
      <pc:sldChg chg="del">
        <pc:chgData name="Vineta Straume" userId="6183603d-9a39-451b-b134-5d77230cc457" providerId="ADAL" clId="{A79179FC-65D5-424C-A190-E2EFBDEE8F2B}" dt="2022-12-30T08:28:11.577" v="401" actId="2696"/>
        <pc:sldMkLst>
          <pc:docMk/>
          <pc:sldMk cId="4224176123" sldId="291"/>
        </pc:sldMkLst>
      </pc:sldChg>
      <pc:sldChg chg="modSp mod">
        <pc:chgData name="Vineta Straume" userId="6183603d-9a39-451b-b134-5d77230cc457" providerId="ADAL" clId="{A79179FC-65D5-424C-A190-E2EFBDEE8F2B}" dt="2022-12-30T16:51:52.213" v="8201" actId="20577"/>
        <pc:sldMkLst>
          <pc:docMk/>
          <pc:sldMk cId="1601122670" sldId="315"/>
        </pc:sldMkLst>
        <pc:spChg chg="mod">
          <ac:chgData name="Vineta Straume" userId="6183603d-9a39-451b-b134-5d77230cc457" providerId="ADAL" clId="{A79179FC-65D5-424C-A190-E2EFBDEE8F2B}" dt="2022-12-30T15:00:23.674" v="6715" actId="1076"/>
          <ac:spMkLst>
            <pc:docMk/>
            <pc:sldMk cId="1601122670" sldId="315"/>
            <ac:spMk id="8" creationId="{884C93ED-3621-4778-9439-6DB92BD87E2A}"/>
          </ac:spMkLst>
        </pc:spChg>
        <pc:graphicFrameChg chg="mod">
          <ac:chgData name="Vineta Straume" userId="6183603d-9a39-451b-b134-5d77230cc457" providerId="ADAL" clId="{A79179FC-65D5-424C-A190-E2EFBDEE8F2B}" dt="2022-12-30T16:51:52.213" v="8201" actId="20577"/>
          <ac:graphicFrameMkLst>
            <pc:docMk/>
            <pc:sldMk cId="1601122670" sldId="315"/>
            <ac:graphicFrameMk id="3" creationId="{C8C95F04-BBFC-4D66-9727-192E1B389C7D}"/>
          </ac:graphicFrameMkLst>
        </pc:graphicFrameChg>
      </pc:sldChg>
      <pc:sldChg chg="del">
        <pc:chgData name="Vineta Straume" userId="6183603d-9a39-451b-b134-5d77230cc457" providerId="ADAL" clId="{A79179FC-65D5-424C-A190-E2EFBDEE8F2B}" dt="2022-12-30T13:27:07.812" v="3948" actId="47"/>
        <pc:sldMkLst>
          <pc:docMk/>
          <pc:sldMk cId="526841824" sldId="317"/>
        </pc:sldMkLst>
      </pc:sldChg>
      <pc:sldChg chg="del">
        <pc:chgData name="Vineta Straume" userId="6183603d-9a39-451b-b134-5d77230cc457" providerId="ADAL" clId="{A79179FC-65D5-424C-A190-E2EFBDEE8F2B}" dt="2022-12-30T16:09:58.449" v="8014" actId="2696"/>
        <pc:sldMkLst>
          <pc:docMk/>
          <pc:sldMk cId="3979597076" sldId="318"/>
        </pc:sldMkLst>
      </pc:sldChg>
      <pc:sldChg chg="del">
        <pc:chgData name="Vineta Straume" userId="6183603d-9a39-451b-b134-5d77230cc457" providerId="ADAL" clId="{A79179FC-65D5-424C-A190-E2EFBDEE8F2B}" dt="2022-12-30T16:02:45.939" v="7765" actId="2696"/>
        <pc:sldMkLst>
          <pc:docMk/>
          <pc:sldMk cId="3177132895" sldId="488"/>
        </pc:sldMkLst>
      </pc:sldChg>
      <pc:sldChg chg="modSp mod">
        <pc:chgData name="Vineta Straume" userId="6183603d-9a39-451b-b134-5d77230cc457" providerId="ADAL" clId="{A79179FC-65D5-424C-A190-E2EFBDEE8F2B}" dt="2022-12-30T16:36:15.538" v="8045" actId="1076"/>
        <pc:sldMkLst>
          <pc:docMk/>
          <pc:sldMk cId="1603823360" sldId="489"/>
        </pc:sldMkLst>
        <pc:spChg chg="mod">
          <ac:chgData name="Vineta Straume" userId="6183603d-9a39-451b-b134-5d77230cc457" providerId="ADAL" clId="{A79179FC-65D5-424C-A190-E2EFBDEE8F2B}" dt="2022-12-30T16:06:52.425" v="7939" actId="20577"/>
          <ac:spMkLst>
            <pc:docMk/>
            <pc:sldMk cId="1603823360" sldId="489"/>
            <ac:spMk id="2" creationId="{F12971A0-3986-46E7-BCEA-239B49563111}"/>
          </ac:spMkLst>
        </pc:spChg>
        <pc:spChg chg="mod">
          <ac:chgData name="Vineta Straume" userId="6183603d-9a39-451b-b134-5d77230cc457" providerId="ADAL" clId="{A79179FC-65D5-424C-A190-E2EFBDEE8F2B}" dt="2022-12-30T16:02:55.362" v="7766" actId="14100"/>
          <ac:spMkLst>
            <pc:docMk/>
            <pc:sldMk cId="1603823360" sldId="489"/>
            <ac:spMk id="49154" creationId="{00000000-0000-0000-0000-000000000000}"/>
          </ac:spMkLst>
        </pc:spChg>
        <pc:spChg chg="mod">
          <ac:chgData name="Vineta Straume" userId="6183603d-9a39-451b-b134-5d77230cc457" providerId="ADAL" clId="{A79179FC-65D5-424C-A190-E2EFBDEE8F2B}" dt="2022-12-30T16:36:15.538" v="8045" actId="1076"/>
          <ac:spMkLst>
            <pc:docMk/>
            <pc:sldMk cId="1603823360" sldId="489"/>
            <ac:spMk id="49155" creationId="{00000000-0000-0000-0000-000000000000}"/>
          </ac:spMkLst>
        </pc:spChg>
      </pc:sldChg>
      <pc:sldChg chg="modSp del mod">
        <pc:chgData name="Vineta Straume" userId="6183603d-9a39-451b-b134-5d77230cc457" providerId="ADAL" clId="{A79179FC-65D5-424C-A190-E2EFBDEE8F2B}" dt="2022-12-30T09:28:39.264" v="647" actId="2696"/>
        <pc:sldMkLst>
          <pc:docMk/>
          <pc:sldMk cId="314522177" sldId="493"/>
        </pc:sldMkLst>
        <pc:spChg chg="mod">
          <ac:chgData name="Vineta Straume" userId="6183603d-9a39-451b-b134-5d77230cc457" providerId="ADAL" clId="{A79179FC-65D5-424C-A190-E2EFBDEE8F2B}" dt="2022-12-30T08:30:57.596" v="432" actId="20577"/>
          <ac:spMkLst>
            <pc:docMk/>
            <pc:sldMk cId="314522177" sldId="493"/>
            <ac:spMk id="3" creationId="{00000000-0000-0000-0000-000000000000}"/>
          </ac:spMkLst>
        </pc:spChg>
      </pc:sldChg>
      <pc:sldChg chg="del">
        <pc:chgData name="Vineta Straume" userId="6183603d-9a39-451b-b134-5d77230cc457" providerId="ADAL" clId="{A79179FC-65D5-424C-A190-E2EFBDEE8F2B}" dt="2022-12-30T11:50:38.270" v="2132" actId="2696"/>
        <pc:sldMkLst>
          <pc:docMk/>
          <pc:sldMk cId="4193200773" sldId="494"/>
        </pc:sldMkLst>
      </pc:sldChg>
      <pc:sldChg chg="modSp mod ord">
        <pc:chgData name="Vineta Straume" userId="6183603d-9a39-451b-b134-5d77230cc457" providerId="ADAL" clId="{A79179FC-65D5-424C-A190-E2EFBDEE8F2B}" dt="2022-12-30T15:10:34.696" v="6954"/>
        <pc:sldMkLst>
          <pc:docMk/>
          <pc:sldMk cId="3963216907" sldId="495"/>
        </pc:sldMkLst>
        <pc:spChg chg="mod">
          <ac:chgData name="Vineta Straume" userId="6183603d-9a39-451b-b134-5d77230cc457" providerId="ADAL" clId="{A79179FC-65D5-424C-A190-E2EFBDEE8F2B}" dt="2022-12-30T15:09:14.676" v="6946" actId="20577"/>
          <ac:spMkLst>
            <pc:docMk/>
            <pc:sldMk cId="3963216907" sldId="495"/>
            <ac:spMk id="4" creationId="{7D3FB319-E513-4503-89A3-2DFE9A1906FF}"/>
          </ac:spMkLst>
        </pc:spChg>
        <pc:spChg chg="mod">
          <ac:chgData name="Vineta Straume" userId="6183603d-9a39-451b-b134-5d77230cc457" providerId="ADAL" clId="{A79179FC-65D5-424C-A190-E2EFBDEE8F2B}" dt="2022-12-30T15:10:31.305" v="6952" actId="20577"/>
          <ac:spMkLst>
            <pc:docMk/>
            <pc:sldMk cId="3963216907" sldId="495"/>
            <ac:spMk id="6" creationId="{F064550F-8BA3-4250-ADEC-61851247A364}"/>
          </ac:spMkLst>
        </pc:spChg>
      </pc:sldChg>
      <pc:sldChg chg="modSp mod ord">
        <pc:chgData name="Vineta Straume" userId="6183603d-9a39-451b-b134-5d77230cc457" providerId="ADAL" clId="{A79179FC-65D5-424C-A190-E2EFBDEE8F2B}" dt="2022-12-30T15:35:34.210" v="7130" actId="20577"/>
        <pc:sldMkLst>
          <pc:docMk/>
          <pc:sldMk cId="4112836765" sldId="497"/>
        </pc:sldMkLst>
        <pc:spChg chg="mod">
          <ac:chgData name="Vineta Straume" userId="6183603d-9a39-451b-b134-5d77230cc457" providerId="ADAL" clId="{A79179FC-65D5-424C-A190-E2EFBDEE8F2B}" dt="2022-12-30T15:35:34.210" v="7130" actId="20577"/>
          <ac:spMkLst>
            <pc:docMk/>
            <pc:sldMk cId="4112836765" sldId="497"/>
            <ac:spMk id="4" creationId="{7D3FB319-E513-4503-89A3-2DFE9A1906FF}"/>
          </ac:spMkLst>
        </pc:spChg>
        <pc:spChg chg="mod">
          <ac:chgData name="Vineta Straume" userId="6183603d-9a39-451b-b134-5d77230cc457" providerId="ADAL" clId="{A79179FC-65D5-424C-A190-E2EFBDEE8F2B}" dt="2022-12-30T15:32:34.087" v="7089" actId="1076"/>
          <ac:spMkLst>
            <pc:docMk/>
            <pc:sldMk cId="4112836765" sldId="497"/>
            <ac:spMk id="6" creationId="{F064550F-8BA3-4250-ADEC-61851247A364}"/>
          </ac:spMkLst>
        </pc:spChg>
      </pc:sldChg>
      <pc:sldChg chg="del">
        <pc:chgData name="Vineta Straume" userId="6183603d-9a39-451b-b134-5d77230cc457" providerId="ADAL" clId="{A79179FC-65D5-424C-A190-E2EFBDEE8F2B}" dt="2022-12-30T15:54:20.666" v="7553" actId="2696"/>
        <pc:sldMkLst>
          <pc:docMk/>
          <pc:sldMk cId="1377161269" sldId="498"/>
        </pc:sldMkLst>
      </pc:sldChg>
      <pc:sldChg chg="modSp del mod">
        <pc:chgData name="Vineta Straume" userId="6183603d-9a39-451b-b134-5d77230cc457" providerId="ADAL" clId="{A79179FC-65D5-424C-A190-E2EFBDEE8F2B}" dt="2022-12-30T17:43:05.081" v="9565" actId="2696"/>
        <pc:sldMkLst>
          <pc:docMk/>
          <pc:sldMk cId="4082550245" sldId="499"/>
        </pc:sldMkLst>
        <pc:spChg chg="mod">
          <ac:chgData name="Vineta Straume" userId="6183603d-9a39-451b-b134-5d77230cc457" providerId="ADAL" clId="{A79179FC-65D5-424C-A190-E2EFBDEE8F2B}" dt="2022-12-30T16:33:22.888" v="8043" actId="255"/>
          <ac:spMkLst>
            <pc:docMk/>
            <pc:sldMk cId="4082550245" sldId="499"/>
            <ac:spMk id="6" creationId="{F064550F-8BA3-4250-ADEC-61851247A364}"/>
          </ac:spMkLst>
        </pc:spChg>
      </pc:sldChg>
      <pc:sldChg chg="modSp del mod">
        <pc:chgData name="Vineta Straume" userId="6183603d-9a39-451b-b134-5d77230cc457" providerId="ADAL" clId="{A79179FC-65D5-424C-A190-E2EFBDEE8F2B}" dt="2022-12-30T17:41:12.684" v="9564" actId="2696"/>
        <pc:sldMkLst>
          <pc:docMk/>
          <pc:sldMk cId="3017487371" sldId="500"/>
        </pc:sldMkLst>
        <pc:spChg chg="mod">
          <ac:chgData name="Vineta Straume" userId="6183603d-9a39-451b-b134-5d77230cc457" providerId="ADAL" clId="{A79179FC-65D5-424C-A190-E2EFBDEE8F2B}" dt="2022-12-30T16:36:32.670" v="8046" actId="255"/>
          <ac:spMkLst>
            <pc:docMk/>
            <pc:sldMk cId="3017487371" sldId="500"/>
            <ac:spMk id="6" creationId="{F064550F-8BA3-4250-ADEC-61851247A364}"/>
          </ac:spMkLst>
        </pc:spChg>
      </pc:sldChg>
      <pc:sldChg chg="del">
        <pc:chgData name="Vineta Straume" userId="6183603d-9a39-451b-b134-5d77230cc457" providerId="ADAL" clId="{A79179FC-65D5-424C-A190-E2EFBDEE8F2B}" dt="2022-12-30T16:10:18.073" v="8015" actId="2696"/>
        <pc:sldMkLst>
          <pc:docMk/>
          <pc:sldMk cId="907402507" sldId="501"/>
        </pc:sldMkLst>
      </pc:sldChg>
      <pc:sldChg chg="del">
        <pc:chgData name="Vineta Straume" userId="6183603d-9a39-451b-b134-5d77230cc457" providerId="ADAL" clId="{A79179FC-65D5-424C-A190-E2EFBDEE8F2B}" dt="2022-12-30T16:10:24.184" v="8016" actId="2696"/>
        <pc:sldMkLst>
          <pc:docMk/>
          <pc:sldMk cId="2291161178" sldId="502"/>
        </pc:sldMkLst>
      </pc:sldChg>
      <pc:sldChg chg="del">
        <pc:chgData name="Vineta Straume" userId="6183603d-9a39-451b-b134-5d77230cc457" providerId="ADAL" clId="{A79179FC-65D5-424C-A190-E2EFBDEE8F2B}" dt="2022-12-30T13:21:04.104" v="3708" actId="2696"/>
        <pc:sldMkLst>
          <pc:docMk/>
          <pc:sldMk cId="2722881248" sldId="503"/>
        </pc:sldMkLst>
      </pc:sldChg>
      <pc:sldChg chg="del">
        <pc:chgData name="Vineta Straume" userId="6183603d-9a39-451b-b134-5d77230cc457" providerId="ADAL" clId="{A79179FC-65D5-424C-A190-E2EFBDEE8F2B}" dt="2022-12-30T11:50:42.303" v="2133" actId="2696"/>
        <pc:sldMkLst>
          <pc:docMk/>
          <pc:sldMk cId="1067518734" sldId="504"/>
        </pc:sldMkLst>
      </pc:sldChg>
      <pc:sldChg chg="addSp delSp modSp mod ord">
        <pc:chgData name="Vineta Straume" userId="6183603d-9a39-451b-b134-5d77230cc457" providerId="ADAL" clId="{A79179FC-65D5-424C-A190-E2EFBDEE8F2B}" dt="2022-12-30T16:31:36.523" v="8037" actId="255"/>
        <pc:sldMkLst>
          <pc:docMk/>
          <pc:sldMk cId="3944784964" sldId="505"/>
        </pc:sldMkLst>
        <pc:spChg chg="add mod">
          <ac:chgData name="Vineta Straume" userId="6183603d-9a39-451b-b134-5d77230cc457" providerId="ADAL" clId="{A79179FC-65D5-424C-A190-E2EFBDEE8F2B}" dt="2022-12-30T11:42:42.643" v="2045" actId="113"/>
          <ac:spMkLst>
            <pc:docMk/>
            <pc:sldMk cId="3944784964" sldId="505"/>
            <ac:spMk id="2" creationId="{BC20DEF0-D5E6-9A28-63F0-5F619E90A6AA}"/>
          </ac:spMkLst>
        </pc:spChg>
        <pc:spChg chg="mod">
          <ac:chgData name="Vineta Straume" userId="6183603d-9a39-451b-b134-5d77230cc457" providerId="ADAL" clId="{A79179FC-65D5-424C-A190-E2EFBDEE8F2B}" dt="2022-12-30T11:35:33.343" v="2000" actId="5793"/>
          <ac:spMkLst>
            <pc:docMk/>
            <pc:sldMk cId="3944784964" sldId="505"/>
            <ac:spMk id="4" creationId="{7D3FB319-E513-4503-89A3-2DFE9A1906FF}"/>
          </ac:spMkLst>
        </pc:spChg>
        <pc:spChg chg="del">
          <ac:chgData name="Vineta Straume" userId="6183603d-9a39-451b-b134-5d77230cc457" providerId="ADAL" clId="{A79179FC-65D5-424C-A190-E2EFBDEE8F2B}" dt="2022-12-30T11:25:32.865" v="1753" actId="478"/>
          <ac:spMkLst>
            <pc:docMk/>
            <pc:sldMk cId="3944784964" sldId="505"/>
            <ac:spMk id="5" creationId="{2925FB4D-EFEA-4AA3-A389-A7CDB4E591FB}"/>
          </ac:spMkLst>
        </pc:spChg>
        <pc:spChg chg="mod">
          <ac:chgData name="Vineta Straume" userId="6183603d-9a39-451b-b134-5d77230cc457" providerId="ADAL" clId="{A79179FC-65D5-424C-A190-E2EFBDEE8F2B}" dt="2022-12-30T16:31:36.523" v="8037" actId="255"/>
          <ac:spMkLst>
            <pc:docMk/>
            <pc:sldMk cId="3944784964" sldId="505"/>
            <ac:spMk id="6" creationId="{F064550F-8BA3-4250-ADEC-61851247A364}"/>
          </ac:spMkLst>
        </pc:spChg>
      </pc:sldChg>
      <pc:sldChg chg="del">
        <pc:chgData name="Vineta Straume" userId="6183603d-9a39-451b-b134-5d77230cc457" providerId="ADAL" clId="{A79179FC-65D5-424C-A190-E2EFBDEE8F2B}" dt="2022-12-30T11:50:46.532" v="2134" actId="2696"/>
        <pc:sldMkLst>
          <pc:docMk/>
          <pc:sldMk cId="4044124951" sldId="506"/>
        </pc:sldMkLst>
      </pc:sldChg>
      <pc:sldChg chg="new del">
        <pc:chgData name="Vineta Straume" userId="6183603d-9a39-451b-b134-5d77230cc457" providerId="ADAL" clId="{A79179FC-65D5-424C-A190-E2EFBDEE8F2B}" dt="2022-12-30T08:01:58.778" v="9" actId="2696"/>
        <pc:sldMkLst>
          <pc:docMk/>
          <pc:sldMk cId="239228168" sldId="507"/>
        </pc:sldMkLst>
      </pc:sldChg>
      <pc:sldChg chg="addSp delSp modSp new mod">
        <pc:chgData name="Vineta Straume" userId="6183603d-9a39-451b-b134-5d77230cc457" providerId="ADAL" clId="{A79179FC-65D5-424C-A190-E2EFBDEE8F2B}" dt="2022-12-30T16:30:53.319" v="8034" actId="255"/>
        <pc:sldMkLst>
          <pc:docMk/>
          <pc:sldMk cId="1515676293" sldId="508"/>
        </pc:sldMkLst>
        <pc:spChg chg="mod">
          <ac:chgData name="Vineta Straume" userId="6183603d-9a39-451b-b134-5d77230cc457" providerId="ADAL" clId="{A79179FC-65D5-424C-A190-E2EFBDEE8F2B}" dt="2022-12-30T16:30:53.319" v="8034" actId="255"/>
          <ac:spMkLst>
            <pc:docMk/>
            <pc:sldMk cId="1515676293" sldId="508"/>
            <ac:spMk id="2" creationId="{02083351-E348-FAB3-82A6-8D306C2942DD}"/>
          </ac:spMkLst>
        </pc:spChg>
        <pc:spChg chg="add del mod">
          <ac:chgData name="Vineta Straume" userId="6183603d-9a39-451b-b134-5d77230cc457" providerId="ADAL" clId="{A79179FC-65D5-424C-A190-E2EFBDEE8F2B}" dt="2022-12-30T11:53:26.690" v="2145" actId="27636"/>
          <ac:spMkLst>
            <pc:docMk/>
            <pc:sldMk cId="1515676293" sldId="508"/>
            <ac:spMk id="3" creationId="{92AB5914-24BA-28B1-CB55-183268939FD4}"/>
          </ac:spMkLst>
        </pc:spChg>
        <pc:spChg chg="add del mod">
          <ac:chgData name="Vineta Straume" userId="6183603d-9a39-451b-b134-5d77230cc457" providerId="ADAL" clId="{A79179FC-65D5-424C-A190-E2EFBDEE8F2B}" dt="2022-12-30T08:02:17.357" v="13"/>
          <ac:spMkLst>
            <pc:docMk/>
            <pc:sldMk cId="1515676293" sldId="508"/>
            <ac:spMk id="4" creationId="{D50AB358-8DD3-D20C-13F6-E8B75AA9A46B}"/>
          </ac:spMkLst>
        </pc:spChg>
      </pc:sldChg>
      <pc:sldChg chg="modSp new del mod ord">
        <pc:chgData name="Vineta Straume" userId="6183603d-9a39-451b-b134-5d77230cc457" providerId="ADAL" clId="{A79179FC-65D5-424C-A190-E2EFBDEE8F2B}" dt="2022-12-30T09:28:42.304" v="648" actId="2696"/>
        <pc:sldMkLst>
          <pc:docMk/>
          <pc:sldMk cId="2083819537" sldId="509"/>
        </pc:sldMkLst>
        <pc:spChg chg="mod">
          <ac:chgData name="Vineta Straume" userId="6183603d-9a39-451b-b134-5d77230cc457" providerId="ADAL" clId="{A79179FC-65D5-424C-A190-E2EFBDEE8F2B}" dt="2022-12-30T08:30:09.250" v="431" actId="20577"/>
          <ac:spMkLst>
            <pc:docMk/>
            <pc:sldMk cId="2083819537" sldId="509"/>
            <ac:spMk id="2" creationId="{05587367-A96F-6EA0-2489-050A991874D6}"/>
          </ac:spMkLst>
        </pc:spChg>
      </pc:sldChg>
      <pc:sldChg chg="new del">
        <pc:chgData name="Vineta Straume" userId="6183603d-9a39-451b-b134-5d77230cc457" providerId="ADAL" clId="{A79179FC-65D5-424C-A190-E2EFBDEE8F2B}" dt="2022-12-30T08:16:20.667" v="128" actId="2696"/>
        <pc:sldMkLst>
          <pc:docMk/>
          <pc:sldMk cId="3353790500" sldId="509"/>
        </pc:sldMkLst>
      </pc:sldChg>
      <pc:sldChg chg="modSp add mod">
        <pc:chgData name="Vineta Straume" userId="6183603d-9a39-451b-b134-5d77230cc457" providerId="ADAL" clId="{A79179FC-65D5-424C-A190-E2EFBDEE8F2B}" dt="2022-12-30T16:29:09.406" v="8028" actId="255"/>
        <pc:sldMkLst>
          <pc:docMk/>
          <pc:sldMk cId="1446537946" sldId="541"/>
        </pc:sldMkLst>
        <pc:spChg chg="mod">
          <ac:chgData name="Vineta Straume" userId="6183603d-9a39-451b-b134-5d77230cc457" providerId="ADAL" clId="{A79179FC-65D5-424C-A190-E2EFBDEE8F2B}" dt="2022-12-30T16:29:09.406" v="8028" actId="255"/>
          <ac:spMkLst>
            <pc:docMk/>
            <pc:sldMk cId="1446537946" sldId="541"/>
            <ac:spMk id="2" creationId="{8DAC3CE1-59AE-F500-6957-D4CC992847CA}"/>
          </ac:spMkLst>
        </pc:spChg>
        <pc:graphicFrameChg chg="mod">
          <ac:chgData name="Vineta Straume" userId="6183603d-9a39-451b-b134-5d77230cc457" providerId="ADAL" clId="{A79179FC-65D5-424C-A190-E2EFBDEE8F2B}" dt="2022-12-30T15:55:21.110" v="7555" actId="20577"/>
          <ac:graphicFrameMkLst>
            <pc:docMk/>
            <pc:sldMk cId="1446537946" sldId="541"/>
            <ac:graphicFrameMk id="9" creationId="{116241D0-85A3-95FE-61DF-78194153B54A}"/>
          </ac:graphicFrameMkLst>
        </pc:graphicFrameChg>
      </pc:sldChg>
      <pc:sldChg chg="delSp modSp add mod">
        <pc:chgData name="Vineta Straume" userId="6183603d-9a39-451b-b134-5d77230cc457" providerId="ADAL" clId="{A79179FC-65D5-424C-A190-E2EFBDEE8F2B}" dt="2022-12-30T14:38:09.634" v="6444" actId="20577"/>
        <pc:sldMkLst>
          <pc:docMk/>
          <pc:sldMk cId="765959967" sldId="542"/>
        </pc:sldMkLst>
        <pc:spChg chg="del mod">
          <ac:chgData name="Vineta Straume" userId="6183603d-9a39-451b-b134-5d77230cc457" providerId="ADAL" clId="{A79179FC-65D5-424C-A190-E2EFBDEE8F2B}" dt="2022-12-30T14:04:59.442" v="5263" actId="478"/>
          <ac:spMkLst>
            <pc:docMk/>
            <pc:sldMk cId="765959967" sldId="542"/>
            <ac:spMk id="2" creationId="{08368019-7800-647E-A53E-630489B19819}"/>
          </ac:spMkLst>
        </pc:spChg>
        <pc:spChg chg="mod">
          <ac:chgData name="Vineta Straume" userId="6183603d-9a39-451b-b134-5d77230cc457" providerId="ADAL" clId="{A79179FC-65D5-424C-A190-E2EFBDEE8F2B}" dt="2022-12-30T14:38:09.634" v="6444" actId="20577"/>
          <ac:spMkLst>
            <pc:docMk/>
            <pc:sldMk cId="765959967" sldId="542"/>
            <ac:spMk id="3" creationId="{C19F53FB-4572-8A70-C07A-A777C7497100}"/>
          </ac:spMkLst>
        </pc:spChg>
        <pc:spChg chg="mod">
          <ac:chgData name="Vineta Straume" userId="6183603d-9a39-451b-b134-5d77230cc457" providerId="ADAL" clId="{A79179FC-65D5-424C-A190-E2EFBDEE8F2B}" dt="2022-12-30T14:08:09.561" v="5341" actId="20577"/>
          <ac:spMkLst>
            <pc:docMk/>
            <pc:sldMk cId="765959967" sldId="542"/>
            <ac:spMk id="29" creationId="{523A5EC2-76BD-43E7-BC9D-B6A78C136E9F}"/>
          </ac:spMkLst>
        </pc:spChg>
      </pc:sldChg>
      <pc:sldChg chg="delSp modSp add mod">
        <pc:chgData name="Vineta Straume" userId="6183603d-9a39-451b-b134-5d77230cc457" providerId="ADAL" clId="{A79179FC-65D5-424C-A190-E2EFBDEE8F2B}" dt="2023-01-02T08:40:50.695" v="9704" actId="20577"/>
        <pc:sldMkLst>
          <pc:docMk/>
          <pc:sldMk cId="2335359724" sldId="544"/>
        </pc:sldMkLst>
        <pc:spChg chg="mod">
          <ac:chgData name="Vineta Straume" userId="6183603d-9a39-451b-b134-5d77230cc457" providerId="ADAL" clId="{A79179FC-65D5-424C-A190-E2EFBDEE8F2B}" dt="2023-01-02T08:40:50.695" v="9704" actId="20577"/>
          <ac:spMkLst>
            <pc:docMk/>
            <pc:sldMk cId="2335359724" sldId="544"/>
            <ac:spMk id="2" creationId="{8DAC3CE1-59AE-F500-6957-D4CC992847CA}"/>
          </ac:spMkLst>
        </pc:spChg>
        <pc:spChg chg="mod">
          <ac:chgData name="Vineta Straume" userId="6183603d-9a39-451b-b134-5d77230cc457" providerId="ADAL" clId="{A79179FC-65D5-424C-A190-E2EFBDEE8F2B}" dt="2022-12-30T14:56:38.452" v="6710" actId="1076"/>
          <ac:spMkLst>
            <pc:docMk/>
            <pc:sldMk cId="2335359724" sldId="544"/>
            <ac:spMk id="7" creationId="{E600317F-E3FE-11D3-AB2C-6315B9B01281}"/>
          </ac:spMkLst>
        </pc:spChg>
        <pc:spChg chg="del mod">
          <ac:chgData name="Vineta Straume" userId="6183603d-9a39-451b-b134-5d77230cc457" providerId="ADAL" clId="{A79179FC-65D5-424C-A190-E2EFBDEE8F2B}" dt="2022-12-30T14:19:51.562" v="5854" actId="478"/>
          <ac:spMkLst>
            <pc:docMk/>
            <pc:sldMk cId="2335359724" sldId="544"/>
            <ac:spMk id="9" creationId="{53AB751E-B427-DA71-F837-D7D673694464}"/>
          </ac:spMkLst>
        </pc:spChg>
        <pc:spChg chg="del mod">
          <ac:chgData name="Vineta Straume" userId="6183603d-9a39-451b-b134-5d77230cc457" providerId="ADAL" clId="{A79179FC-65D5-424C-A190-E2EFBDEE8F2B}" dt="2022-12-30T14:23:44.638" v="6028" actId="478"/>
          <ac:spMkLst>
            <pc:docMk/>
            <pc:sldMk cId="2335359724" sldId="544"/>
            <ac:spMk id="10" creationId="{AD468A29-A26B-5F2B-7687-7EEE3D9821A7}"/>
          </ac:spMkLst>
        </pc:spChg>
        <pc:spChg chg="mod">
          <ac:chgData name="Vineta Straume" userId="6183603d-9a39-451b-b134-5d77230cc457" providerId="ADAL" clId="{A79179FC-65D5-424C-A190-E2EFBDEE8F2B}" dt="2022-12-30T16:38:28.721" v="8051" actId="20577"/>
          <ac:spMkLst>
            <pc:docMk/>
            <pc:sldMk cId="2335359724" sldId="544"/>
            <ac:spMk id="12" creationId="{007FF94F-0752-D72A-037F-8C143FB37496}"/>
          </ac:spMkLst>
        </pc:spChg>
        <pc:graphicFrameChg chg="mod">
          <ac:chgData name="Vineta Straume" userId="6183603d-9a39-451b-b134-5d77230cc457" providerId="ADAL" clId="{A79179FC-65D5-424C-A190-E2EFBDEE8F2B}" dt="2022-12-30T15:52:56.222" v="7513" actId="20577"/>
          <ac:graphicFrameMkLst>
            <pc:docMk/>
            <pc:sldMk cId="2335359724" sldId="544"/>
            <ac:graphicFrameMk id="6" creationId="{3D0532B7-FD9F-27F3-93F5-23719FBB102C}"/>
          </ac:graphicFrameMkLst>
        </pc:graphicFrameChg>
      </pc:sldChg>
      <pc:sldChg chg="modSp add mod">
        <pc:chgData name="Vineta Straume" userId="6183603d-9a39-451b-b134-5d77230cc457" providerId="ADAL" clId="{A79179FC-65D5-424C-A190-E2EFBDEE8F2B}" dt="2023-01-02T09:43:16.269" v="9719" actId="3626"/>
        <pc:sldMkLst>
          <pc:docMk/>
          <pc:sldMk cId="108346524" sldId="547"/>
        </pc:sldMkLst>
        <pc:spChg chg="mod">
          <ac:chgData name="Vineta Straume" userId="6183603d-9a39-451b-b134-5d77230cc457" providerId="ADAL" clId="{A79179FC-65D5-424C-A190-E2EFBDEE8F2B}" dt="2023-01-02T09:43:16.269" v="9719" actId="3626"/>
          <ac:spMkLst>
            <pc:docMk/>
            <pc:sldMk cId="108346524" sldId="547"/>
            <ac:spMk id="3" creationId="{1EA8E78F-312F-4917-AFDF-FE83AA4587BD}"/>
          </ac:spMkLst>
        </pc:spChg>
        <pc:spChg chg="mod">
          <ac:chgData name="Vineta Straume" userId="6183603d-9a39-451b-b134-5d77230cc457" providerId="ADAL" clId="{A79179FC-65D5-424C-A190-E2EFBDEE8F2B}" dt="2022-12-30T15:56:41.993" v="7557"/>
          <ac:spMkLst>
            <pc:docMk/>
            <pc:sldMk cId="108346524" sldId="547"/>
            <ac:spMk id="6" creationId="{F97A613D-8500-EA5B-C490-1D56535CBF5B}"/>
          </ac:spMkLst>
        </pc:spChg>
      </pc:sldChg>
      <pc:sldChg chg="modSp add mod ord">
        <pc:chgData name="Vineta Straume" userId="6183603d-9a39-451b-b134-5d77230cc457" providerId="ADAL" clId="{A79179FC-65D5-424C-A190-E2EFBDEE8F2B}" dt="2022-12-30T16:31:14.452" v="8035" actId="255"/>
        <pc:sldMkLst>
          <pc:docMk/>
          <pc:sldMk cId="3744830321" sldId="554"/>
        </pc:sldMkLst>
        <pc:spChg chg="mod">
          <ac:chgData name="Vineta Straume" userId="6183603d-9a39-451b-b134-5d77230cc457" providerId="ADAL" clId="{A79179FC-65D5-424C-A190-E2EFBDEE8F2B}" dt="2022-12-30T16:31:14.452" v="8035" actId="255"/>
          <ac:spMkLst>
            <pc:docMk/>
            <pc:sldMk cId="3744830321" sldId="554"/>
            <ac:spMk id="2" creationId="{79C7D3AA-AF25-BA0C-5D54-6FCEFDC4AF03}"/>
          </ac:spMkLst>
        </pc:spChg>
        <pc:spChg chg="mod">
          <ac:chgData name="Vineta Straume" userId="6183603d-9a39-451b-b134-5d77230cc457" providerId="ADAL" clId="{A79179FC-65D5-424C-A190-E2EFBDEE8F2B}" dt="2022-12-30T11:43:48.146" v="2050" actId="207"/>
          <ac:spMkLst>
            <pc:docMk/>
            <pc:sldMk cId="3744830321" sldId="554"/>
            <ac:spMk id="5" creationId="{E6EEF093-1C51-2A55-8ABF-ED5E8AC4D8B3}"/>
          </ac:spMkLst>
        </pc:spChg>
        <pc:spChg chg="mod">
          <ac:chgData name="Vineta Straume" userId="6183603d-9a39-451b-b134-5d77230cc457" providerId="ADAL" clId="{A79179FC-65D5-424C-A190-E2EFBDEE8F2B}" dt="2022-12-30T11:43:50.961" v="2051" actId="207"/>
          <ac:spMkLst>
            <pc:docMk/>
            <pc:sldMk cId="3744830321" sldId="554"/>
            <ac:spMk id="6" creationId="{BA9745A1-77C0-3C59-FCF2-6153A31D9290}"/>
          </ac:spMkLst>
        </pc:spChg>
        <pc:spChg chg="mod">
          <ac:chgData name="Vineta Straume" userId="6183603d-9a39-451b-b134-5d77230cc457" providerId="ADAL" clId="{A79179FC-65D5-424C-A190-E2EFBDEE8F2B}" dt="2022-12-30T08:25:40.914" v="356" actId="14100"/>
          <ac:spMkLst>
            <pc:docMk/>
            <pc:sldMk cId="3744830321" sldId="554"/>
            <ac:spMk id="7" creationId="{BE1E1E3C-DACC-925A-40D1-DC9D82F1638F}"/>
          </ac:spMkLst>
        </pc:spChg>
        <pc:spChg chg="mod">
          <ac:chgData name="Vineta Straume" userId="6183603d-9a39-451b-b134-5d77230cc457" providerId="ADAL" clId="{A79179FC-65D5-424C-A190-E2EFBDEE8F2B}" dt="2022-12-30T08:26:45.866" v="390" actId="1076"/>
          <ac:spMkLst>
            <pc:docMk/>
            <pc:sldMk cId="3744830321" sldId="554"/>
            <ac:spMk id="8" creationId="{79A1F524-40AE-7E97-61C0-B38508704A84}"/>
          </ac:spMkLst>
        </pc:spChg>
        <pc:spChg chg="mod">
          <ac:chgData name="Vineta Straume" userId="6183603d-9a39-451b-b134-5d77230cc457" providerId="ADAL" clId="{A79179FC-65D5-424C-A190-E2EFBDEE8F2B}" dt="2022-12-30T08:26:51.288" v="391" actId="1076"/>
          <ac:spMkLst>
            <pc:docMk/>
            <pc:sldMk cId="3744830321" sldId="554"/>
            <ac:spMk id="9" creationId="{219AAD86-7E77-2D40-99F8-A60C8690A495}"/>
          </ac:spMkLst>
        </pc:spChg>
        <pc:spChg chg="mod">
          <ac:chgData name="Vineta Straume" userId="6183603d-9a39-451b-b134-5d77230cc457" providerId="ADAL" clId="{A79179FC-65D5-424C-A190-E2EFBDEE8F2B}" dt="2022-12-30T08:25:44.298" v="357" actId="1076"/>
          <ac:spMkLst>
            <pc:docMk/>
            <pc:sldMk cId="3744830321" sldId="554"/>
            <ac:spMk id="10" creationId="{8D30B825-BB10-4E56-A5C7-20902B839644}"/>
          </ac:spMkLst>
        </pc:spChg>
        <pc:spChg chg="mod">
          <ac:chgData name="Vineta Straume" userId="6183603d-9a39-451b-b134-5d77230cc457" providerId="ADAL" clId="{A79179FC-65D5-424C-A190-E2EFBDEE8F2B}" dt="2022-12-30T08:26:54.684" v="392" actId="1076"/>
          <ac:spMkLst>
            <pc:docMk/>
            <pc:sldMk cId="3744830321" sldId="554"/>
            <ac:spMk id="11" creationId="{E51D0E17-038B-2462-8909-FA9B17D95647}"/>
          </ac:spMkLst>
        </pc:spChg>
        <pc:graphicFrameChg chg="mod">
          <ac:chgData name="Vineta Straume" userId="6183603d-9a39-451b-b134-5d77230cc457" providerId="ADAL" clId="{A79179FC-65D5-424C-A190-E2EFBDEE8F2B}" dt="2022-12-30T08:22:45.438" v="220" actId="1076"/>
          <ac:graphicFrameMkLst>
            <pc:docMk/>
            <pc:sldMk cId="3744830321" sldId="554"/>
            <ac:graphicFrameMk id="4" creationId="{10433E69-9BF5-3658-0120-149C025FF0CC}"/>
          </ac:graphicFrameMkLst>
        </pc:graphicFrameChg>
      </pc:sldChg>
      <pc:sldChg chg="modSp add del mod ord">
        <pc:chgData name="Vineta Straume" userId="6183603d-9a39-451b-b134-5d77230cc457" providerId="ADAL" clId="{A79179FC-65D5-424C-A190-E2EFBDEE8F2B}" dt="2022-12-30T09:54:47.089" v="1035" actId="47"/>
        <pc:sldMkLst>
          <pc:docMk/>
          <pc:sldMk cId="3335924654" sldId="555"/>
        </pc:sldMkLst>
        <pc:spChg chg="mod">
          <ac:chgData name="Vineta Straume" userId="6183603d-9a39-451b-b134-5d77230cc457" providerId="ADAL" clId="{A79179FC-65D5-424C-A190-E2EFBDEE8F2B}" dt="2022-12-30T08:31:26.062" v="440"/>
          <ac:spMkLst>
            <pc:docMk/>
            <pc:sldMk cId="3335924654" sldId="555"/>
            <ac:spMk id="2" creationId="{28776E3D-E357-358D-C906-6659531D26E6}"/>
          </ac:spMkLst>
        </pc:spChg>
        <pc:graphicFrameChg chg="mod">
          <ac:chgData name="Vineta Straume" userId="6183603d-9a39-451b-b134-5d77230cc457" providerId="ADAL" clId="{A79179FC-65D5-424C-A190-E2EFBDEE8F2B}" dt="2022-12-30T09:28:12.555" v="646" actId="20577"/>
          <ac:graphicFrameMkLst>
            <pc:docMk/>
            <pc:sldMk cId="3335924654" sldId="555"/>
            <ac:graphicFrameMk id="4" creationId="{C3D43DCF-F9B7-11C3-95DB-CF6B457DBB0B}"/>
          </ac:graphicFrameMkLst>
        </pc:graphicFrameChg>
      </pc:sldChg>
      <pc:sldChg chg="modSp new mod">
        <pc:chgData name="Vineta Straume" userId="6183603d-9a39-451b-b134-5d77230cc457" providerId="ADAL" clId="{A79179FC-65D5-424C-A190-E2EFBDEE8F2B}" dt="2022-12-30T16:31:22.116" v="8036" actId="255"/>
        <pc:sldMkLst>
          <pc:docMk/>
          <pc:sldMk cId="3141157923" sldId="556"/>
        </pc:sldMkLst>
        <pc:spChg chg="mod">
          <ac:chgData name="Vineta Straume" userId="6183603d-9a39-451b-b134-5d77230cc457" providerId="ADAL" clId="{A79179FC-65D5-424C-A190-E2EFBDEE8F2B}" dt="2022-12-30T16:31:22.116" v="8036" actId="255"/>
          <ac:spMkLst>
            <pc:docMk/>
            <pc:sldMk cId="3141157923" sldId="556"/>
            <ac:spMk id="2" creationId="{3EF02D7B-DD3F-BF0B-0BA1-7CF755956DD8}"/>
          </ac:spMkLst>
        </pc:spChg>
        <pc:spChg chg="mod">
          <ac:chgData name="Vineta Straume" userId="6183603d-9a39-451b-b134-5d77230cc457" providerId="ADAL" clId="{A79179FC-65D5-424C-A190-E2EFBDEE8F2B}" dt="2022-12-30T09:40:38.040" v="851" actId="27636"/>
          <ac:spMkLst>
            <pc:docMk/>
            <pc:sldMk cId="3141157923" sldId="556"/>
            <ac:spMk id="3" creationId="{1D365DED-75EC-3DAB-014C-77894E9A360D}"/>
          </ac:spMkLst>
        </pc:spChg>
      </pc:sldChg>
      <pc:sldChg chg="modSp add del ord">
        <pc:chgData name="Vineta Straume" userId="6183603d-9a39-451b-b134-5d77230cc457" providerId="ADAL" clId="{A79179FC-65D5-424C-A190-E2EFBDEE8F2B}" dt="2022-12-30T09:29:55.753" v="663" actId="2696"/>
        <pc:sldMkLst>
          <pc:docMk/>
          <pc:sldMk cId="332324949" sldId="557"/>
        </pc:sldMkLst>
        <pc:graphicFrameChg chg="mod">
          <ac:chgData name="Vineta Straume" userId="6183603d-9a39-451b-b134-5d77230cc457" providerId="ADAL" clId="{A79179FC-65D5-424C-A190-E2EFBDEE8F2B}" dt="2022-12-30T09:29:43.743" v="662" actId="20577"/>
          <ac:graphicFrameMkLst>
            <pc:docMk/>
            <pc:sldMk cId="332324949" sldId="557"/>
            <ac:graphicFrameMk id="4" creationId="{C3D43DCF-F9B7-11C3-95DB-CF6B457DBB0B}"/>
          </ac:graphicFrameMkLst>
        </pc:graphicFrameChg>
      </pc:sldChg>
      <pc:sldChg chg="addSp delSp modSp new mod">
        <pc:chgData name="Vineta Straume" userId="6183603d-9a39-451b-b134-5d77230cc457" providerId="ADAL" clId="{A79179FC-65D5-424C-A190-E2EFBDEE8F2B}" dt="2022-12-30T16:30:42.300" v="8033" actId="20577"/>
        <pc:sldMkLst>
          <pc:docMk/>
          <pc:sldMk cId="1009372212" sldId="557"/>
        </pc:sldMkLst>
        <pc:spChg chg="mod">
          <ac:chgData name="Vineta Straume" userId="6183603d-9a39-451b-b134-5d77230cc457" providerId="ADAL" clId="{A79179FC-65D5-424C-A190-E2EFBDEE8F2B}" dt="2022-12-30T16:30:42.300" v="8033" actId="20577"/>
          <ac:spMkLst>
            <pc:docMk/>
            <pc:sldMk cId="1009372212" sldId="557"/>
            <ac:spMk id="2" creationId="{B5068402-814B-E664-66B6-9BBCC2132889}"/>
          </ac:spMkLst>
        </pc:spChg>
        <pc:spChg chg="mod">
          <ac:chgData name="Vineta Straume" userId="6183603d-9a39-451b-b134-5d77230cc457" providerId="ADAL" clId="{A79179FC-65D5-424C-A190-E2EFBDEE8F2B}" dt="2022-12-30T09:40:13.381" v="846" actId="113"/>
          <ac:spMkLst>
            <pc:docMk/>
            <pc:sldMk cId="1009372212" sldId="557"/>
            <ac:spMk id="3" creationId="{B42524D8-569B-FF81-84AA-1651C6635513}"/>
          </ac:spMkLst>
        </pc:spChg>
        <pc:spChg chg="add del">
          <ac:chgData name="Vineta Straume" userId="6183603d-9a39-451b-b134-5d77230cc457" providerId="ADAL" clId="{A79179FC-65D5-424C-A190-E2EFBDEE8F2B}" dt="2022-12-30T09:38:39.537" v="797" actId="22"/>
          <ac:spMkLst>
            <pc:docMk/>
            <pc:sldMk cId="1009372212" sldId="557"/>
            <ac:spMk id="5" creationId="{1D173FE9-A05F-9AB1-047B-254862CEB714}"/>
          </ac:spMkLst>
        </pc:spChg>
      </pc:sldChg>
      <pc:sldChg chg="modSp add mod">
        <pc:chgData name="Vineta Straume" userId="6183603d-9a39-451b-b134-5d77230cc457" providerId="ADAL" clId="{A79179FC-65D5-424C-A190-E2EFBDEE8F2B}" dt="2022-12-30T11:27:40.772" v="1834" actId="1076"/>
        <pc:sldMkLst>
          <pc:docMk/>
          <pc:sldMk cId="4056109153" sldId="558"/>
        </pc:sldMkLst>
        <pc:spChg chg="mod">
          <ac:chgData name="Vineta Straume" userId="6183603d-9a39-451b-b134-5d77230cc457" providerId="ADAL" clId="{A79179FC-65D5-424C-A190-E2EFBDEE8F2B}" dt="2022-12-30T11:22:56.153" v="1722" actId="1076"/>
          <ac:spMkLst>
            <pc:docMk/>
            <pc:sldMk cId="4056109153" sldId="558"/>
            <ac:spMk id="2" creationId="{B99E6608-74BB-4FE4-BAD8-4029A0177FC7}"/>
          </ac:spMkLst>
        </pc:spChg>
        <pc:spChg chg="mod">
          <ac:chgData name="Vineta Straume" userId="6183603d-9a39-451b-b134-5d77230cc457" providerId="ADAL" clId="{A79179FC-65D5-424C-A190-E2EFBDEE8F2B}" dt="2022-12-30T11:23:29.245" v="1732" actId="1076"/>
          <ac:spMkLst>
            <pc:docMk/>
            <pc:sldMk cId="4056109153" sldId="558"/>
            <ac:spMk id="8" creationId="{7D602193-8F6A-4BCD-B18B-BB3D8CFF4628}"/>
          </ac:spMkLst>
        </pc:spChg>
        <pc:spChg chg="mod">
          <ac:chgData name="Vineta Straume" userId="6183603d-9a39-451b-b134-5d77230cc457" providerId="ADAL" clId="{A79179FC-65D5-424C-A190-E2EFBDEE8F2B}" dt="2022-12-30T11:23:26.048" v="1731" actId="1076"/>
          <ac:spMkLst>
            <pc:docMk/>
            <pc:sldMk cId="4056109153" sldId="558"/>
            <ac:spMk id="9" creationId="{FEF91E49-5712-4A00-A9CE-BC35F6037FDE}"/>
          </ac:spMkLst>
        </pc:spChg>
        <pc:spChg chg="mod">
          <ac:chgData name="Vineta Straume" userId="6183603d-9a39-451b-b134-5d77230cc457" providerId="ADAL" clId="{A79179FC-65D5-424C-A190-E2EFBDEE8F2B}" dt="2022-12-30T11:23:22.337" v="1730" actId="1076"/>
          <ac:spMkLst>
            <pc:docMk/>
            <pc:sldMk cId="4056109153" sldId="558"/>
            <ac:spMk id="10" creationId="{789A8F98-AF5D-41E7-8DB2-EC8C6C8CC190}"/>
          </ac:spMkLst>
        </pc:spChg>
        <pc:spChg chg="mod">
          <ac:chgData name="Vineta Straume" userId="6183603d-9a39-451b-b134-5d77230cc457" providerId="ADAL" clId="{A79179FC-65D5-424C-A190-E2EFBDEE8F2B}" dt="2022-12-30T11:23:44.729" v="1733" actId="255"/>
          <ac:spMkLst>
            <pc:docMk/>
            <pc:sldMk cId="4056109153" sldId="558"/>
            <ac:spMk id="11" creationId="{BE4F67FA-E259-4861-BEC1-25A6147DE507}"/>
          </ac:spMkLst>
        </pc:spChg>
        <pc:picChg chg="mod">
          <ac:chgData name="Vineta Straume" userId="6183603d-9a39-451b-b134-5d77230cc457" providerId="ADAL" clId="{A79179FC-65D5-424C-A190-E2EFBDEE8F2B}" dt="2022-12-30T11:22:58.989" v="1723" actId="1076"/>
          <ac:picMkLst>
            <pc:docMk/>
            <pc:sldMk cId="4056109153" sldId="558"/>
            <ac:picMk id="4" creationId="{9341DB56-3FE3-4C86-9A01-898B88918139}"/>
          </ac:picMkLst>
        </pc:picChg>
        <pc:picChg chg="mod">
          <ac:chgData name="Vineta Straume" userId="6183603d-9a39-451b-b134-5d77230cc457" providerId="ADAL" clId="{A79179FC-65D5-424C-A190-E2EFBDEE8F2B}" dt="2022-12-30T11:27:40.772" v="1834" actId="1076"/>
          <ac:picMkLst>
            <pc:docMk/>
            <pc:sldMk cId="4056109153" sldId="558"/>
            <ac:picMk id="5" creationId="{B024E175-3E2D-44C4-B89E-268B4E27F44B}"/>
          </ac:picMkLst>
        </pc:picChg>
        <pc:picChg chg="mod">
          <ac:chgData name="Vineta Straume" userId="6183603d-9a39-451b-b134-5d77230cc457" providerId="ADAL" clId="{A79179FC-65D5-424C-A190-E2EFBDEE8F2B}" dt="2022-12-30T11:23:03.046" v="1725" actId="1076"/>
          <ac:picMkLst>
            <pc:docMk/>
            <pc:sldMk cId="4056109153" sldId="558"/>
            <ac:picMk id="6" creationId="{D655E7F8-91D5-4C29-B9A4-38B210A1AD99}"/>
          </ac:picMkLst>
        </pc:picChg>
        <pc:picChg chg="mod">
          <ac:chgData name="Vineta Straume" userId="6183603d-9a39-451b-b134-5d77230cc457" providerId="ADAL" clId="{A79179FC-65D5-424C-A190-E2EFBDEE8F2B}" dt="2022-12-30T11:23:06.308" v="1726" actId="1076"/>
          <ac:picMkLst>
            <pc:docMk/>
            <pc:sldMk cId="4056109153" sldId="558"/>
            <ac:picMk id="7" creationId="{45FB8254-7C98-4A67-B24D-96FA8149BB09}"/>
          </ac:picMkLst>
        </pc:picChg>
      </pc:sldChg>
      <pc:sldChg chg="modSp new mod">
        <pc:chgData name="Vineta Straume" userId="6183603d-9a39-451b-b134-5d77230cc457" providerId="ADAL" clId="{A79179FC-65D5-424C-A190-E2EFBDEE8F2B}" dt="2022-12-30T16:31:42.729" v="8038" actId="255"/>
        <pc:sldMkLst>
          <pc:docMk/>
          <pc:sldMk cId="3139025797" sldId="559"/>
        </pc:sldMkLst>
        <pc:spChg chg="mod">
          <ac:chgData name="Vineta Straume" userId="6183603d-9a39-451b-b134-5d77230cc457" providerId="ADAL" clId="{A79179FC-65D5-424C-A190-E2EFBDEE8F2B}" dt="2022-12-30T16:31:42.729" v="8038" actId="255"/>
          <ac:spMkLst>
            <pc:docMk/>
            <pc:sldMk cId="3139025797" sldId="559"/>
            <ac:spMk id="2" creationId="{AAA423F1-CC55-4477-E30E-89596B2E083E}"/>
          </ac:spMkLst>
        </pc:spChg>
        <pc:spChg chg="mod">
          <ac:chgData name="Vineta Straume" userId="6183603d-9a39-451b-b134-5d77230cc457" providerId="ADAL" clId="{A79179FC-65D5-424C-A190-E2EFBDEE8F2B}" dt="2022-12-30T12:14:12.121" v="2175" actId="20577"/>
          <ac:spMkLst>
            <pc:docMk/>
            <pc:sldMk cId="3139025797" sldId="559"/>
            <ac:spMk id="3" creationId="{40E051FE-527A-44E9-FABA-3FAA54C8A7F9}"/>
          </ac:spMkLst>
        </pc:spChg>
      </pc:sldChg>
      <pc:sldChg chg="modSp add mod ord">
        <pc:chgData name="Vineta Straume" userId="6183603d-9a39-451b-b134-5d77230cc457" providerId="ADAL" clId="{A79179FC-65D5-424C-A190-E2EFBDEE8F2B}" dt="2022-12-30T13:17:20.559" v="3705" actId="20577"/>
        <pc:sldMkLst>
          <pc:docMk/>
          <pc:sldMk cId="989911665" sldId="560"/>
        </pc:sldMkLst>
        <pc:spChg chg="mod">
          <ac:chgData name="Vineta Straume" userId="6183603d-9a39-451b-b134-5d77230cc457" providerId="ADAL" clId="{A79179FC-65D5-424C-A190-E2EFBDEE8F2B}" dt="2022-12-30T13:12:59.522" v="3618" actId="1076"/>
          <ac:spMkLst>
            <pc:docMk/>
            <pc:sldMk cId="989911665" sldId="560"/>
            <ac:spMk id="8" creationId="{884C93ED-3621-4778-9439-6DB92BD87E2A}"/>
          </ac:spMkLst>
        </pc:spChg>
        <pc:graphicFrameChg chg="mod">
          <ac:chgData name="Vineta Straume" userId="6183603d-9a39-451b-b134-5d77230cc457" providerId="ADAL" clId="{A79179FC-65D5-424C-A190-E2EFBDEE8F2B}" dt="2022-12-30T13:17:20.559" v="3705" actId="20577"/>
          <ac:graphicFrameMkLst>
            <pc:docMk/>
            <pc:sldMk cId="989911665" sldId="560"/>
            <ac:graphicFrameMk id="3" creationId="{C8C95F04-BBFC-4D66-9727-192E1B389C7D}"/>
          </ac:graphicFrameMkLst>
        </pc:graphicFrameChg>
      </pc:sldChg>
      <pc:sldChg chg="modSp add del">
        <pc:chgData name="Vineta Straume" userId="6183603d-9a39-451b-b134-5d77230cc457" providerId="ADAL" clId="{A79179FC-65D5-424C-A190-E2EFBDEE8F2B}" dt="2022-12-30T12:52:10.488" v="3170" actId="2696"/>
        <pc:sldMkLst>
          <pc:docMk/>
          <pc:sldMk cId="2419404924" sldId="561"/>
        </pc:sldMkLst>
        <pc:graphicFrameChg chg="mod">
          <ac:chgData name="Vineta Straume" userId="6183603d-9a39-451b-b134-5d77230cc457" providerId="ADAL" clId="{A79179FC-65D5-424C-A190-E2EFBDEE8F2B}" dt="2022-12-30T12:51:31.606" v="3164" actId="478"/>
          <ac:graphicFrameMkLst>
            <pc:docMk/>
            <pc:sldMk cId="2419404924" sldId="561"/>
            <ac:graphicFrameMk id="3" creationId="{C8C95F04-BBFC-4D66-9727-192E1B389C7D}"/>
          </ac:graphicFrameMkLst>
        </pc:graphicFrameChg>
      </pc:sldChg>
      <pc:sldChg chg="modSp new mod">
        <pc:chgData name="Vineta Straume" userId="6183603d-9a39-451b-b134-5d77230cc457" providerId="ADAL" clId="{A79179FC-65D5-424C-A190-E2EFBDEE8F2B}" dt="2022-12-30T16:32:02.493" v="8040" actId="255"/>
        <pc:sldMkLst>
          <pc:docMk/>
          <pc:sldMk cId="1079046532" sldId="562"/>
        </pc:sldMkLst>
        <pc:spChg chg="mod">
          <ac:chgData name="Vineta Straume" userId="6183603d-9a39-451b-b134-5d77230cc457" providerId="ADAL" clId="{A79179FC-65D5-424C-A190-E2EFBDEE8F2B}" dt="2022-12-30T16:32:02.493" v="8040" actId="255"/>
          <ac:spMkLst>
            <pc:docMk/>
            <pc:sldMk cId="1079046532" sldId="562"/>
            <ac:spMk id="2" creationId="{0851E5C4-5DCB-7B22-01E4-350B7E38D2D2}"/>
          </ac:spMkLst>
        </pc:spChg>
        <pc:spChg chg="mod">
          <ac:chgData name="Vineta Straume" userId="6183603d-9a39-451b-b134-5d77230cc457" providerId="ADAL" clId="{A79179FC-65D5-424C-A190-E2EFBDEE8F2B}" dt="2022-12-30T13:48:21.258" v="4311" actId="20577"/>
          <ac:spMkLst>
            <pc:docMk/>
            <pc:sldMk cId="1079046532" sldId="562"/>
            <ac:spMk id="3" creationId="{930DEB3E-2405-C10F-8864-8BA22F293663}"/>
          </ac:spMkLst>
        </pc:spChg>
      </pc:sldChg>
      <pc:sldChg chg="modSp add mod">
        <pc:chgData name="Vineta Straume" userId="6183603d-9a39-451b-b134-5d77230cc457" providerId="ADAL" clId="{A79179FC-65D5-424C-A190-E2EFBDEE8F2B}" dt="2022-12-30T13:18:31.892" v="3707" actId="113"/>
        <pc:sldMkLst>
          <pc:docMk/>
          <pc:sldMk cId="735597609" sldId="563"/>
        </pc:sldMkLst>
        <pc:spChg chg="mod">
          <ac:chgData name="Vineta Straume" userId="6183603d-9a39-451b-b134-5d77230cc457" providerId="ADAL" clId="{A79179FC-65D5-424C-A190-E2EFBDEE8F2B}" dt="2022-12-30T13:04:59.899" v="3279" actId="20577"/>
          <ac:spMkLst>
            <pc:docMk/>
            <pc:sldMk cId="735597609" sldId="563"/>
            <ac:spMk id="2" creationId="{0851E5C4-5DCB-7B22-01E4-350B7E38D2D2}"/>
          </ac:spMkLst>
        </pc:spChg>
        <pc:spChg chg="mod">
          <ac:chgData name="Vineta Straume" userId="6183603d-9a39-451b-b134-5d77230cc457" providerId="ADAL" clId="{A79179FC-65D5-424C-A190-E2EFBDEE8F2B}" dt="2022-12-30T13:18:31.892" v="3707" actId="113"/>
          <ac:spMkLst>
            <pc:docMk/>
            <pc:sldMk cId="735597609" sldId="563"/>
            <ac:spMk id="3" creationId="{930DEB3E-2405-C10F-8864-8BA22F293663}"/>
          </ac:spMkLst>
        </pc:spChg>
      </pc:sldChg>
      <pc:sldChg chg="modSp add mod">
        <pc:chgData name="Vineta Straume" userId="6183603d-9a39-451b-b134-5d77230cc457" providerId="ADAL" clId="{A79179FC-65D5-424C-A190-E2EFBDEE8F2B}" dt="2022-12-30T13:26:18.855" v="3947" actId="20577"/>
        <pc:sldMkLst>
          <pc:docMk/>
          <pc:sldMk cId="3990353320" sldId="564"/>
        </pc:sldMkLst>
        <pc:spChg chg="mod">
          <ac:chgData name="Vineta Straume" userId="6183603d-9a39-451b-b134-5d77230cc457" providerId="ADAL" clId="{A79179FC-65D5-424C-A190-E2EFBDEE8F2B}" dt="2022-12-30T13:21:24.109" v="3711" actId="20577"/>
          <ac:spMkLst>
            <pc:docMk/>
            <pc:sldMk cId="3990353320" sldId="564"/>
            <ac:spMk id="2" creationId="{0851E5C4-5DCB-7B22-01E4-350B7E38D2D2}"/>
          </ac:spMkLst>
        </pc:spChg>
        <pc:spChg chg="mod">
          <ac:chgData name="Vineta Straume" userId="6183603d-9a39-451b-b134-5d77230cc457" providerId="ADAL" clId="{A79179FC-65D5-424C-A190-E2EFBDEE8F2B}" dt="2022-12-30T13:26:18.855" v="3947" actId="20577"/>
          <ac:spMkLst>
            <pc:docMk/>
            <pc:sldMk cId="3990353320" sldId="564"/>
            <ac:spMk id="3" creationId="{930DEB3E-2405-C10F-8864-8BA22F293663}"/>
          </ac:spMkLst>
        </pc:spChg>
      </pc:sldChg>
      <pc:sldChg chg="modSp add mod ord">
        <pc:chgData name="Vineta Straume" userId="6183603d-9a39-451b-b134-5d77230cc457" providerId="ADAL" clId="{A79179FC-65D5-424C-A190-E2EFBDEE8F2B}" dt="2023-01-02T09:46:50.710" v="9722"/>
        <pc:sldMkLst>
          <pc:docMk/>
          <pc:sldMk cId="4096704132" sldId="565"/>
        </pc:sldMkLst>
        <pc:spChg chg="mod">
          <ac:chgData name="Vineta Straume" userId="6183603d-9a39-451b-b134-5d77230cc457" providerId="ADAL" clId="{A79179FC-65D5-424C-A190-E2EFBDEE8F2B}" dt="2022-12-30T13:54:36.615" v="4414" actId="114"/>
          <ac:spMkLst>
            <pc:docMk/>
            <pc:sldMk cId="4096704132" sldId="565"/>
            <ac:spMk id="2" creationId="{EDC9AE48-620D-8A90-6322-729E967F1EEC}"/>
          </ac:spMkLst>
        </pc:spChg>
        <pc:spChg chg="mod">
          <ac:chgData name="Vineta Straume" userId="6183603d-9a39-451b-b134-5d77230cc457" providerId="ADAL" clId="{A79179FC-65D5-424C-A190-E2EFBDEE8F2B}" dt="2022-12-30T16:42:46.139" v="8075" actId="20577"/>
          <ac:spMkLst>
            <pc:docMk/>
            <pc:sldMk cId="4096704132" sldId="565"/>
            <ac:spMk id="3" creationId="{292CB17F-6A8B-67C0-C387-9F6E5AC61FFC}"/>
          </ac:spMkLst>
        </pc:spChg>
        <pc:picChg chg="mod">
          <ac:chgData name="Vineta Straume" userId="6183603d-9a39-451b-b134-5d77230cc457" providerId="ADAL" clId="{A79179FC-65D5-424C-A190-E2EFBDEE8F2B}" dt="2023-01-02T09:46:50.710" v="9722"/>
          <ac:picMkLst>
            <pc:docMk/>
            <pc:sldMk cId="4096704132" sldId="565"/>
            <ac:picMk id="4" creationId="{7BEC613C-DA07-A1E1-FB8F-F72F6AF19FFB}"/>
          </ac:picMkLst>
        </pc:picChg>
      </pc:sldChg>
      <pc:sldChg chg="modSp add mod">
        <pc:chgData name="Vineta Straume" userId="6183603d-9a39-451b-b134-5d77230cc457" providerId="ADAL" clId="{A79179FC-65D5-424C-A190-E2EFBDEE8F2B}" dt="2022-12-30T15:47:25.950" v="7302" actId="14100"/>
        <pc:sldMkLst>
          <pc:docMk/>
          <pc:sldMk cId="2018247837" sldId="566"/>
        </pc:sldMkLst>
        <pc:spChg chg="mod">
          <ac:chgData name="Vineta Straume" userId="6183603d-9a39-451b-b134-5d77230cc457" providerId="ADAL" clId="{A79179FC-65D5-424C-A190-E2EFBDEE8F2B}" dt="2022-12-30T15:36:25.172" v="7135" actId="20577"/>
          <ac:spMkLst>
            <pc:docMk/>
            <pc:sldMk cId="2018247837" sldId="566"/>
            <ac:spMk id="4" creationId="{7D3FB319-E513-4503-89A3-2DFE9A1906FF}"/>
          </ac:spMkLst>
        </pc:spChg>
        <pc:spChg chg="mod">
          <ac:chgData name="Vineta Straume" userId="6183603d-9a39-451b-b134-5d77230cc457" providerId="ADAL" clId="{A79179FC-65D5-424C-A190-E2EFBDEE8F2B}" dt="2022-12-30T15:47:25.950" v="7302" actId="14100"/>
          <ac:spMkLst>
            <pc:docMk/>
            <pc:sldMk cId="2018247837" sldId="566"/>
            <ac:spMk id="6" creationId="{F064550F-8BA3-4250-ADEC-61851247A364}"/>
          </ac:spMkLst>
        </pc:spChg>
      </pc:sldChg>
      <pc:sldChg chg="addSp delSp modSp new mod ord">
        <pc:chgData name="Vineta Straume" userId="6183603d-9a39-451b-b134-5d77230cc457" providerId="ADAL" clId="{A79179FC-65D5-424C-A190-E2EFBDEE8F2B}" dt="2023-01-02T09:53:52.258" v="9728"/>
        <pc:sldMkLst>
          <pc:docMk/>
          <pc:sldMk cId="1644864478" sldId="567"/>
        </pc:sldMkLst>
        <pc:spChg chg="mod">
          <ac:chgData name="Vineta Straume" userId="6183603d-9a39-451b-b134-5d77230cc457" providerId="ADAL" clId="{A79179FC-65D5-424C-A190-E2EFBDEE8F2B}" dt="2022-12-30T17:24:18.505" v="9343" actId="20577"/>
          <ac:spMkLst>
            <pc:docMk/>
            <pc:sldMk cId="1644864478" sldId="567"/>
            <ac:spMk id="2" creationId="{77CF9CA1-D958-A3F0-D8C5-D0B07D186518}"/>
          </ac:spMkLst>
        </pc:spChg>
        <pc:spChg chg="add del mod">
          <ac:chgData name="Vineta Straume" userId="6183603d-9a39-451b-b134-5d77230cc457" providerId="ADAL" clId="{A79179FC-65D5-424C-A190-E2EFBDEE8F2B}" dt="2023-01-02T08:41:59.522" v="9707" actId="20577"/>
          <ac:spMkLst>
            <pc:docMk/>
            <pc:sldMk cId="1644864478" sldId="567"/>
            <ac:spMk id="3" creationId="{82218B61-DCE5-4FC5-279C-E6F6CAE3F1B5}"/>
          </ac:spMkLst>
        </pc:spChg>
        <pc:graphicFrameChg chg="add del mod">
          <ac:chgData name="Vineta Straume" userId="6183603d-9a39-451b-b134-5d77230cc457" providerId="ADAL" clId="{A79179FC-65D5-424C-A190-E2EFBDEE8F2B}" dt="2022-12-30T17:20:19.037" v="9178" actId="12084"/>
          <ac:graphicFrameMkLst>
            <pc:docMk/>
            <pc:sldMk cId="1644864478" sldId="567"/>
            <ac:graphicFrameMk id="4" creationId="{D57F1BE4-D272-4887-8196-E2AF189E14F4}"/>
          </ac:graphicFrameMkLst>
        </pc:graphicFrameChg>
        <pc:graphicFrameChg chg="add mod">
          <ac:chgData name="Vineta Straume" userId="6183603d-9a39-451b-b134-5d77230cc457" providerId="ADAL" clId="{A79179FC-65D5-424C-A190-E2EFBDEE8F2B}" dt="2022-12-30T17:35:30.016" v="9534" actId="1076"/>
          <ac:graphicFrameMkLst>
            <pc:docMk/>
            <pc:sldMk cId="1644864478" sldId="567"/>
            <ac:graphicFrameMk id="5" creationId="{39F65677-555C-191B-A912-93F12EC66990}"/>
          </ac:graphicFrameMkLst>
        </pc:graphicFrameChg>
      </pc:sldChg>
      <pc:sldChg chg="addSp modSp add mod ord">
        <pc:chgData name="Vineta Straume" userId="6183603d-9a39-451b-b134-5d77230cc457" providerId="ADAL" clId="{A79179FC-65D5-424C-A190-E2EFBDEE8F2B}" dt="2023-01-02T09:53:48.081" v="9726"/>
        <pc:sldMkLst>
          <pc:docMk/>
          <pc:sldMk cId="850959427" sldId="568"/>
        </pc:sldMkLst>
        <pc:spChg chg="mod">
          <ac:chgData name="Vineta Straume" userId="6183603d-9a39-451b-b134-5d77230cc457" providerId="ADAL" clId="{A79179FC-65D5-424C-A190-E2EFBDEE8F2B}" dt="2022-12-30T17:24:23.579" v="9348" actId="20577"/>
          <ac:spMkLst>
            <pc:docMk/>
            <pc:sldMk cId="850959427" sldId="568"/>
            <ac:spMk id="2" creationId="{77CF9CA1-D958-A3F0-D8C5-D0B07D186518}"/>
          </ac:spMkLst>
        </pc:spChg>
        <pc:spChg chg="mod">
          <ac:chgData name="Vineta Straume" userId="6183603d-9a39-451b-b134-5d77230cc457" providerId="ADAL" clId="{A79179FC-65D5-424C-A190-E2EFBDEE8F2B}" dt="2022-12-30T17:29:24.913" v="9465" actId="14100"/>
          <ac:spMkLst>
            <pc:docMk/>
            <pc:sldMk cId="850959427" sldId="568"/>
            <ac:spMk id="3" creationId="{82218B61-DCE5-4FC5-279C-E6F6CAE3F1B5}"/>
          </ac:spMkLst>
        </pc:spChg>
        <pc:graphicFrameChg chg="add mod modGraphic">
          <ac:chgData name="Vineta Straume" userId="6183603d-9a39-451b-b134-5d77230cc457" providerId="ADAL" clId="{A79179FC-65D5-424C-A190-E2EFBDEE8F2B}" dt="2023-01-02T08:42:42.396" v="9718" actId="20577"/>
          <ac:graphicFrameMkLst>
            <pc:docMk/>
            <pc:sldMk cId="850959427" sldId="568"/>
            <ac:graphicFrameMk id="4" creationId="{23EB655A-0B17-CE95-23CF-80CFEAD3A0D5}"/>
          </ac:graphicFrameMkLst>
        </pc:graphicFrameChg>
      </pc:sldChg>
      <pc:sldChg chg="addSp delSp modSp new mod">
        <pc:chgData name="Vineta Straume" userId="6183603d-9a39-451b-b134-5d77230cc457" providerId="ADAL" clId="{A79179FC-65D5-424C-A190-E2EFBDEE8F2B}" dt="2023-01-02T09:47:53.393" v="9724" actId="1076"/>
        <pc:sldMkLst>
          <pc:docMk/>
          <pc:sldMk cId="3406748563" sldId="569"/>
        </pc:sldMkLst>
        <pc:spChg chg="mod">
          <ac:chgData name="Vineta Straume" userId="6183603d-9a39-451b-b134-5d77230cc457" providerId="ADAL" clId="{A79179FC-65D5-424C-A190-E2EFBDEE8F2B}" dt="2023-01-02T08:33:00.734" v="9627" actId="20577"/>
          <ac:spMkLst>
            <pc:docMk/>
            <pc:sldMk cId="3406748563" sldId="569"/>
            <ac:spMk id="2" creationId="{7E9B6E29-3EBA-205D-A43F-E89387217D2F}"/>
          </ac:spMkLst>
        </pc:spChg>
        <pc:spChg chg="del">
          <ac:chgData name="Vineta Straume" userId="6183603d-9a39-451b-b134-5d77230cc457" providerId="ADAL" clId="{A79179FC-65D5-424C-A190-E2EFBDEE8F2B}" dt="2023-01-02T08:29:43.111" v="9570" actId="931"/>
          <ac:spMkLst>
            <pc:docMk/>
            <pc:sldMk cId="3406748563" sldId="569"/>
            <ac:spMk id="3" creationId="{08F2D1F6-DA36-A591-9011-DDF45AC04A5B}"/>
          </ac:spMkLst>
        </pc:spChg>
        <pc:spChg chg="add mod">
          <ac:chgData name="Vineta Straume" userId="6183603d-9a39-451b-b134-5d77230cc457" providerId="ADAL" clId="{A79179FC-65D5-424C-A190-E2EFBDEE8F2B}" dt="2023-01-02T09:47:53.393" v="9724" actId="1076"/>
          <ac:spMkLst>
            <pc:docMk/>
            <pc:sldMk cId="3406748563" sldId="569"/>
            <ac:spMk id="3" creationId="{3CD1C96C-B2B9-9262-815D-38C977CB27FF}"/>
          </ac:spMkLst>
        </pc:spChg>
        <pc:spChg chg="add del mod">
          <ac:chgData name="Vineta Straume" userId="6183603d-9a39-451b-b134-5d77230cc457" providerId="ADAL" clId="{A79179FC-65D5-424C-A190-E2EFBDEE8F2B}" dt="2023-01-02T08:31:04.657" v="9619" actId="11529"/>
          <ac:spMkLst>
            <pc:docMk/>
            <pc:sldMk cId="3406748563" sldId="569"/>
            <ac:spMk id="8" creationId="{AE482BB2-31E6-F9E6-8B05-D6DEF2E919B5}"/>
          </ac:spMkLst>
        </pc:spChg>
        <pc:spChg chg="add del mod">
          <ac:chgData name="Vineta Straume" userId="6183603d-9a39-451b-b134-5d77230cc457" providerId="ADAL" clId="{A79179FC-65D5-424C-A190-E2EFBDEE8F2B}" dt="2023-01-02T08:32:06.432" v="9625" actId="11529"/>
          <ac:spMkLst>
            <pc:docMk/>
            <pc:sldMk cId="3406748563" sldId="569"/>
            <ac:spMk id="9" creationId="{C6022A85-D9DF-ADC8-AD83-5C6AE57365F2}"/>
          </ac:spMkLst>
        </pc:spChg>
        <pc:spChg chg="add del mod">
          <ac:chgData name="Vineta Straume" userId="6183603d-9a39-451b-b134-5d77230cc457" providerId="ADAL" clId="{A79179FC-65D5-424C-A190-E2EFBDEE8F2B}" dt="2023-01-02T08:33:48.953" v="9629" actId="931"/>
          <ac:spMkLst>
            <pc:docMk/>
            <pc:sldMk cId="3406748563" sldId="569"/>
            <ac:spMk id="11" creationId="{EE01C77B-DEC3-7B26-EE47-609A2A1AE690}"/>
          </ac:spMkLst>
        </pc:spChg>
        <pc:spChg chg="add mod ord">
          <ac:chgData name="Vineta Straume" userId="6183603d-9a39-451b-b134-5d77230cc457" providerId="ADAL" clId="{A79179FC-65D5-424C-A190-E2EFBDEE8F2B}" dt="2023-01-02T08:40:00.291" v="9688" actId="1076"/>
          <ac:spMkLst>
            <pc:docMk/>
            <pc:sldMk cId="3406748563" sldId="569"/>
            <ac:spMk id="16" creationId="{7DA05194-07B6-AB1F-E4D9-920D5357FE7C}"/>
          </ac:spMkLst>
        </pc:spChg>
        <pc:spChg chg="add mod ord">
          <ac:chgData name="Vineta Straume" userId="6183603d-9a39-451b-b134-5d77230cc457" providerId="ADAL" clId="{A79179FC-65D5-424C-A190-E2EFBDEE8F2B}" dt="2023-01-02T08:39:53.810" v="9687" actId="1076"/>
          <ac:spMkLst>
            <pc:docMk/>
            <pc:sldMk cId="3406748563" sldId="569"/>
            <ac:spMk id="17" creationId="{82EDD748-EE56-E672-2EA4-A09FBE20E000}"/>
          </ac:spMkLst>
        </pc:spChg>
        <pc:spChg chg="add del mod">
          <ac:chgData name="Vineta Straume" userId="6183603d-9a39-451b-b134-5d77230cc457" providerId="ADAL" clId="{A79179FC-65D5-424C-A190-E2EFBDEE8F2B}" dt="2023-01-02T08:35:47.447" v="9661" actId="478"/>
          <ac:spMkLst>
            <pc:docMk/>
            <pc:sldMk cId="3406748563" sldId="569"/>
            <ac:spMk id="18" creationId="{1A1F90B2-FEC3-3047-BB1E-CA17B3287A2C}"/>
          </ac:spMkLst>
        </pc:spChg>
        <pc:spChg chg="add del mod">
          <ac:chgData name="Vineta Straume" userId="6183603d-9a39-451b-b134-5d77230cc457" providerId="ADAL" clId="{A79179FC-65D5-424C-A190-E2EFBDEE8F2B}" dt="2023-01-02T08:36:32.438" v="9665" actId="11529"/>
          <ac:spMkLst>
            <pc:docMk/>
            <pc:sldMk cId="3406748563" sldId="569"/>
            <ac:spMk id="19" creationId="{F9003748-008D-166B-6904-2E202A7B5FF0}"/>
          </ac:spMkLst>
        </pc:spChg>
        <pc:spChg chg="add del mod">
          <ac:chgData name="Vineta Straume" userId="6183603d-9a39-451b-b134-5d77230cc457" providerId="ADAL" clId="{A79179FC-65D5-424C-A190-E2EFBDEE8F2B}" dt="2023-01-02T08:37:20.459" v="9669" actId="931"/>
          <ac:spMkLst>
            <pc:docMk/>
            <pc:sldMk cId="3406748563" sldId="569"/>
            <ac:spMk id="21" creationId="{2DAAB6F7-1D4F-345C-8695-03EF375B7093}"/>
          </ac:spMkLst>
        </pc:spChg>
        <pc:spChg chg="add del mod">
          <ac:chgData name="Vineta Straume" userId="6183603d-9a39-451b-b134-5d77230cc457" providerId="ADAL" clId="{A79179FC-65D5-424C-A190-E2EFBDEE8F2B}" dt="2023-01-02T08:37:14.655" v="9668"/>
          <ac:spMkLst>
            <pc:docMk/>
            <pc:sldMk cId="3406748563" sldId="569"/>
            <ac:spMk id="22" creationId="{83A3FBFB-1896-5460-3519-EC93293D2005}"/>
          </ac:spMkLst>
        </pc:spChg>
        <pc:spChg chg="add del mod">
          <ac:chgData name="Vineta Straume" userId="6183603d-9a39-451b-b134-5d77230cc457" providerId="ADAL" clId="{A79179FC-65D5-424C-A190-E2EFBDEE8F2B}" dt="2023-01-02T08:39:38.058" v="9681" actId="931"/>
          <ac:spMkLst>
            <pc:docMk/>
            <pc:sldMk cId="3406748563" sldId="569"/>
            <ac:spMk id="26" creationId="{3BA136AA-BFEA-334D-2697-B48CB7B88CB7}"/>
          </ac:spMkLst>
        </pc:spChg>
        <pc:picChg chg="add del">
          <ac:chgData name="Vineta Straume" userId="6183603d-9a39-451b-b134-5d77230cc457" providerId="ADAL" clId="{A79179FC-65D5-424C-A190-E2EFBDEE8F2B}" dt="2023-01-02T08:29:21.837" v="9569" actId="22"/>
          <ac:picMkLst>
            <pc:docMk/>
            <pc:sldMk cId="3406748563" sldId="569"/>
            <ac:picMk id="5" creationId="{543F2B14-E9B1-40B9-673D-4DA49E4CC8B7}"/>
          </ac:picMkLst>
        </pc:picChg>
        <pc:picChg chg="add del mod">
          <ac:chgData name="Vineta Straume" userId="6183603d-9a39-451b-b134-5d77230cc457" providerId="ADAL" clId="{A79179FC-65D5-424C-A190-E2EFBDEE8F2B}" dt="2023-01-02T08:33:02.888" v="9628" actId="478"/>
          <ac:picMkLst>
            <pc:docMk/>
            <pc:sldMk cId="3406748563" sldId="569"/>
            <ac:picMk id="7" creationId="{D8ADA566-4DAA-0278-1163-D3B5E2D1BA41}"/>
          </ac:picMkLst>
        </pc:picChg>
        <pc:picChg chg="add del mod">
          <ac:chgData name="Vineta Straume" userId="6183603d-9a39-451b-b134-5d77230cc457" providerId="ADAL" clId="{A79179FC-65D5-424C-A190-E2EFBDEE8F2B}" dt="2023-01-02T08:37:12.511" v="9666" actId="478"/>
          <ac:picMkLst>
            <pc:docMk/>
            <pc:sldMk cId="3406748563" sldId="569"/>
            <ac:picMk id="13" creationId="{0C1B05B6-3008-35DA-734A-520E87AFCCE9}"/>
          </ac:picMkLst>
        </pc:picChg>
        <pc:picChg chg="add del mod">
          <ac:chgData name="Vineta Straume" userId="6183603d-9a39-451b-b134-5d77230cc457" providerId="ADAL" clId="{A79179FC-65D5-424C-A190-E2EFBDEE8F2B}" dt="2023-01-02T08:39:31.264" v="9680" actId="478"/>
          <ac:picMkLst>
            <pc:docMk/>
            <pc:sldMk cId="3406748563" sldId="569"/>
            <ac:picMk id="24" creationId="{C8F69682-99A5-7714-A005-1CC75F47D368}"/>
          </ac:picMkLst>
        </pc:picChg>
        <pc:picChg chg="add mod">
          <ac:chgData name="Vineta Straume" userId="6183603d-9a39-451b-b134-5d77230cc457" providerId="ADAL" clId="{A79179FC-65D5-424C-A190-E2EFBDEE8F2B}" dt="2023-01-02T08:39:44.894" v="9685" actId="1076"/>
          <ac:picMkLst>
            <pc:docMk/>
            <pc:sldMk cId="3406748563" sldId="569"/>
            <ac:picMk id="28" creationId="{88DA8F1D-51FB-7BE5-A34F-08744EFC5E6A}"/>
          </ac:picMkLst>
        </pc:picChg>
        <pc:cxnChg chg="add del mod">
          <ac:chgData name="Vineta Straume" userId="6183603d-9a39-451b-b134-5d77230cc457" providerId="ADAL" clId="{A79179FC-65D5-424C-A190-E2EFBDEE8F2B}" dt="2023-01-02T08:34:43.166" v="9648" actId="478"/>
          <ac:cxnSpMkLst>
            <pc:docMk/>
            <pc:sldMk cId="3406748563" sldId="569"/>
            <ac:cxnSpMk id="15" creationId="{A17BC6BA-1016-C8D8-9CD1-6C41F768A10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7C0FA-2384-4DA0-AEF8-5743B1B8FE0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CF4A23A-0CBD-451A-82AD-F71F1F5626D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2400" b="1" dirty="0"/>
            <a:t>Partnerības sadarbībai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i="1" dirty="0" err="1"/>
            <a:t>Partnerships</a:t>
          </a:r>
          <a:r>
            <a:rPr lang="lv-LV" sz="1800" i="1" dirty="0"/>
            <a:t> for </a:t>
          </a:r>
          <a:r>
            <a:rPr lang="lv-LV" sz="1800" i="1" dirty="0" err="1"/>
            <a:t>Cooperation</a:t>
          </a:r>
          <a:endParaRPr lang="lv-LV" sz="1800" i="1" dirty="0"/>
        </a:p>
      </dgm:t>
    </dgm:pt>
    <dgm:pt modelId="{9D5CEEE6-2C35-4DD7-B469-82124679D2DF}" type="parTrans" cxnId="{2F24FF71-F5EA-4710-A64A-03BBBB1E1306}">
      <dgm:prSet/>
      <dgm:spPr/>
      <dgm:t>
        <a:bodyPr/>
        <a:lstStyle/>
        <a:p>
          <a:endParaRPr lang="lv-LV"/>
        </a:p>
      </dgm:t>
    </dgm:pt>
    <dgm:pt modelId="{A4D9F6B2-6B3C-448F-8E0E-60EB69FDAAEC}" type="sibTrans" cxnId="{2F24FF71-F5EA-4710-A64A-03BBBB1E1306}">
      <dgm:prSet/>
      <dgm:spPr/>
      <dgm:t>
        <a:bodyPr/>
        <a:lstStyle/>
        <a:p>
          <a:endParaRPr lang="lv-LV"/>
        </a:p>
      </dgm:t>
    </dgm:pt>
    <dgm:pt modelId="{D52CDA17-E414-48BC-92D6-7B330550D3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lv-LV" sz="2400" b="1" dirty="0">
              <a:solidFill>
                <a:schemeClr val="accent1">
                  <a:lumMod val="75000"/>
                </a:schemeClr>
              </a:solidFill>
            </a:rPr>
            <a:t>Maza mēroga partnerības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lv-LV" sz="1800" b="0" i="1" dirty="0" err="1">
              <a:solidFill>
                <a:schemeClr val="accent1">
                  <a:lumMod val="75000"/>
                </a:schemeClr>
              </a:solidFill>
            </a:rPr>
            <a:t>Small-scale</a:t>
          </a:r>
          <a:r>
            <a:rPr lang="lv-LV" sz="1800" b="0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lv-LV" sz="1800" b="0" i="1" dirty="0" err="1">
              <a:solidFill>
                <a:schemeClr val="accent1">
                  <a:lumMod val="75000"/>
                </a:schemeClr>
              </a:solidFill>
            </a:rPr>
            <a:t>partnerships</a:t>
          </a:r>
          <a:r>
            <a:rPr lang="lv-LV" sz="1800" b="0" i="1" dirty="0">
              <a:solidFill>
                <a:schemeClr val="accent1">
                  <a:lumMod val="75000"/>
                </a:schemeClr>
              </a:solidFill>
            </a:rPr>
            <a:t> </a:t>
          </a:r>
        </a:p>
      </dgm:t>
    </dgm:pt>
    <dgm:pt modelId="{CD524821-75B3-4B41-8AD5-302F9091CE0D}" type="parTrans" cxnId="{61C55B65-92AF-4468-8891-24550736AFE8}">
      <dgm:prSet/>
      <dgm:spPr/>
      <dgm:t>
        <a:bodyPr/>
        <a:lstStyle/>
        <a:p>
          <a:endParaRPr lang="lv-LV"/>
        </a:p>
      </dgm:t>
    </dgm:pt>
    <dgm:pt modelId="{E67BDFF8-0F84-4BC4-8304-F8CB35ABD3B9}" type="sibTrans" cxnId="{61C55B65-92AF-4468-8891-24550736AFE8}">
      <dgm:prSet/>
      <dgm:spPr/>
      <dgm:t>
        <a:bodyPr/>
        <a:lstStyle/>
        <a:p>
          <a:endParaRPr lang="lv-LV"/>
        </a:p>
      </dgm:t>
    </dgm:pt>
    <dgm:pt modelId="{7A5EBDF0-0CC9-41DE-839D-E9E0BCF1735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2400" b="1" dirty="0">
              <a:solidFill>
                <a:srgbClr val="2F5597"/>
              </a:solidFill>
            </a:rPr>
            <a:t>Sadarbības partnerības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altLang="lv-LV" sz="1800" i="1" dirty="0" err="1">
              <a:solidFill>
                <a:srgbClr val="2F5597"/>
              </a:solidFill>
            </a:rPr>
            <a:t>Cooperation</a:t>
          </a:r>
          <a:r>
            <a:rPr lang="lv-LV" altLang="lv-LV" sz="1800" i="1" dirty="0">
              <a:solidFill>
                <a:srgbClr val="2F5597"/>
              </a:solidFill>
            </a:rPr>
            <a:t> </a:t>
          </a:r>
          <a:r>
            <a:rPr lang="lv-LV" altLang="lv-LV" sz="1800" i="1" dirty="0" err="1">
              <a:solidFill>
                <a:srgbClr val="2F5597"/>
              </a:solidFill>
            </a:rPr>
            <a:t>partnerships</a:t>
          </a:r>
          <a:endParaRPr lang="lv-LV" sz="1800" b="1" dirty="0">
            <a:solidFill>
              <a:srgbClr val="2F5597"/>
            </a:solidFill>
          </a:endParaRPr>
        </a:p>
      </dgm:t>
    </dgm:pt>
    <dgm:pt modelId="{E12EC1BF-B4D9-4C84-A99A-51F15CC5D6D2}" type="parTrans" cxnId="{F2C7BAFC-9AE0-4ECD-BE2E-B2F8BE5E7DD4}">
      <dgm:prSet/>
      <dgm:spPr/>
      <dgm:t>
        <a:bodyPr/>
        <a:lstStyle/>
        <a:p>
          <a:endParaRPr lang="lv-LV"/>
        </a:p>
      </dgm:t>
    </dgm:pt>
    <dgm:pt modelId="{55101A91-B4B6-403D-8B9D-6036EA619CAF}" type="sibTrans" cxnId="{F2C7BAFC-9AE0-4ECD-BE2E-B2F8BE5E7DD4}">
      <dgm:prSet/>
      <dgm:spPr/>
      <dgm:t>
        <a:bodyPr/>
        <a:lstStyle/>
        <a:p>
          <a:endParaRPr lang="lv-LV"/>
        </a:p>
      </dgm:t>
    </dgm:pt>
    <dgm:pt modelId="{2F19E12D-046D-4A41-8D5F-3F8B8F8E9DF6}" type="pres">
      <dgm:prSet presAssocID="{6E97C0FA-2384-4DA0-AEF8-5743B1B8FE0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42B0252-EA9C-466F-8B27-CD7D780CD65A}" type="pres">
      <dgm:prSet presAssocID="{0CF4A23A-0CBD-451A-82AD-F71F1F5626D3}" presName="horFlow" presStyleCnt="0"/>
      <dgm:spPr/>
    </dgm:pt>
    <dgm:pt modelId="{5D83D2D1-5D5F-4E1C-A75D-5A2B90924875}" type="pres">
      <dgm:prSet presAssocID="{0CF4A23A-0CBD-451A-82AD-F71F1F5626D3}" presName="bigChev" presStyleLbl="node1" presStyleIdx="0" presStyleCnt="1" custScaleX="89174" custScaleY="108117"/>
      <dgm:spPr/>
    </dgm:pt>
    <dgm:pt modelId="{A038773E-0EAE-4EE7-B48A-4569D82E069C}" type="pres">
      <dgm:prSet presAssocID="{CD524821-75B3-4B41-8AD5-302F9091CE0D}" presName="parTrans" presStyleCnt="0"/>
      <dgm:spPr/>
    </dgm:pt>
    <dgm:pt modelId="{7723AD13-2DFD-408A-B812-9D9247CB59C7}" type="pres">
      <dgm:prSet presAssocID="{D52CDA17-E414-48BC-92D6-7B330550D363}" presName="node" presStyleLbl="alignAccFollowNode1" presStyleIdx="0" presStyleCnt="2" custScaleX="126827" custScaleY="113265">
        <dgm:presLayoutVars>
          <dgm:bulletEnabled val="1"/>
        </dgm:presLayoutVars>
      </dgm:prSet>
      <dgm:spPr/>
    </dgm:pt>
    <dgm:pt modelId="{0F916B83-22CB-4F53-B6B7-C98D67EBB33F}" type="pres">
      <dgm:prSet presAssocID="{E67BDFF8-0F84-4BC4-8304-F8CB35ABD3B9}" presName="sibTrans" presStyleCnt="0"/>
      <dgm:spPr/>
    </dgm:pt>
    <dgm:pt modelId="{B6A76894-4A85-4657-8621-B3BF687940FE}" type="pres">
      <dgm:prSet presAssocID="{7A5EBDF0-0CC9-41DE-839D-E9E0BCF17359}" presName="node" presStyleLbl="alignAccFollowNode1" presStyleIdx="1" presStyleCnt="2" custScaleX="129753" custScaleY="114810">
        <dgm:presLayoutVars>
          <dgm:bulletEnabled val="1"/>
        </dgm:presLayoutVars>
      </dgm:prSet>
      <dgm:spPr/>
    </dgm:pt>
  </dgm:ptLst>
  <dgm:cxnLst>
    <dgm:cxn modelId="{61C55B65-92AF-4468-8891-24550736AFE8}" srcId="{0CF4A23A-0CBD-451A-82AD-F71F1F5626D3}" destId="{D52CDA17-E414-48BC-92D6-7B330550D363}" srcOrd="0" destOrd="0" parTransId="{CD524821-75B3-4B41-8AD5-302F9091CE0D}" sibTransId="{E67BDFF8-0F84-4BC4-8304-F8CB35ABD3B9}"/>
    <dgm:cxn modelId="{24C31051-C95D-4CCE-8329-9021FCDD3CA0}" type="presOf" srcId="{0CF4A23A-0CBD-451A-82AD-F71F1F5626D3}" destId="{5D83D2D1-5D5F-4E1C-A75D-5A2B90924875}" srcOrd="0" destOrd="0" presId="urn:microsoft.com/office/officeart/2005/8/layout/lProcess3"/>
    <dgm:cxn modelId="{2F24FF71-F5EA-4710-A64A-03BBBB1E1306}" srcId="{6E97C0FA-2384-4DA0-AEF8-5743B1B8FE01}" destId="{0CF4A23A-0CBD-451A-82AD-F71F1F5626D3}" srcOrd="0" destOrd="0" parTransId="{9D5CEEE6-2C35-4DD7-B469-82124679D2DF}" sibTransId="{A4D9F6B2-6B3C-448F-8E0E-60EB69FDAAEC}"/>
    <dgm:cxn modelId="{53F1E457-2DD1-4389-A878-275220AFBFBA}" type="presOf" srcId="{6E97C0FA-2384-4DA0-AEF8-5743B1B8FE01}" destId="{2F19E12D-046D-4A41-8D5F-3F8B8F8E9DF6}" srcOrd="0" destOrd="0" presId="urn:microsoft.com/office/officeart/2005/8/layout/lProcess3"/>
    <dgm:cxn modelId="{3431BE59-9AAF-444C-80E9-6E3D1BB2E0E7}" type="presOf" srcId="{7A5EBDF0-0CC9-41DE-839D-E9E0BCF17359}" destId="{B6A76894-4A85-4657-8621-B3BF687940FE}" srcOrd="0" destOrd="0" presId="urn:microsoft.com/office/officeart/2005/8/layout/lProcess3"/>
    <dgm:cxn modelId="{FA521AEE-2BB1-487E-AB17-E4BA954DA851}" type="presOf" srcId="{D52CDA17-E414-48BC-92D6-7B330550D363}" destId="{7723AD13-2DFD-408A-B812-9D9247CB59C7}" srcOrd="0" destOrd="0" presId="urn:microsoft.com/office/officeart/2005/8/layout/lProcess3"/>
    <dgm:cxn modelId="{F2C7BAFC-9AE0-4ECD-BE2E-B2F8BE5E7DD4}" srcId="{0CF4A23A-0CBD-451A-82AD-F71F1F5626D3}" destId="{7A5EBDF0-0CC9-41DE-839D-E9E0BCF17359}" srcOrd="1" destOrd="0" parTransId="{E12EC1BF-B4D9-4C84-A99A-51F15CC5D6D2}" sibTransId="{55101A91-B4B6-403D-8B9D-6036EA619CAF}"/>
    <dgm:cxn modelId="{0099F6CA-3BD6-498D-908C-35748167C49B}" type="presParOf" srcId="{2F19E12D-046D-4A41-8D5F-3F8B8F8E9DF6}" destId="{D42B0252-EA9C-466F-8B27-CD7D780CD65A}" srcOrd="0" destOrd="0" presId="urn:microsoft.com/office/officeart/2005/8/layout/lProcess3"/>
    <dgm:cxn modelId="{2C620CDE-589A-4765-8711-3B16DB1CB1A4}" type="presParOf" srcId="{D42B0252-EA9C-466F-8B27-CD7D780CD65A}" destId="{5D83D2D1-5D5F-4E1C-A75D-5A2B90924875}" srcOrd="0" destOrd="0" presId="urn:microsoft.com/office/officeart/2005/8/layout/lProcess3"/>
    <dgm:cxn modelId="{E4D51279-FB62-4FDA-B29C-E62E39B7160D}" type="presParOf" srcId="{D42B0252-EA9C-466F-8B27-CD7D780CD65A}" destId="{A038773E-0EAE-4EE7-B48A-4569D82E069C}" srcOrd="1" destOrd="0" presId="urn:microsoft.com/office/officeart/2005/8/layout/lProcess3"/>
    <dgm:cxn modelId="{A233C059-0AD5-42FF-98B6-0693622F4A3A}" type="presParOf" srcId="{D42B0252-EA9C-466F-8B27-CD7D780CD65A}" destId="{7723AD13-2DFD-408A-B812-9D9247CB59C7}" srcOrd="2" destOrd="0" presId="urn:microsoft.com/office/officeart/2005/8/layout/lProcess3"/>
    <dgm:cxn modelId="{6562FA1B-3460-4B21-9C42-DDBCE5059674}" type="presParOf" srcId="{D42B0252-EA9C-466F-8B27-CD7D780CD65A}" destId="{0F916B83-22CB-4F53-B6B7-C98D67EBB33F}" srcOrd="3" destOrd="0" presId="urn:microsoft.com/office/officeart/2005/8/layout/lProcess3"/>
    <dgm:cxn modelId="{99CDE507-D5A7-45C7-993F-D6FCA872C340}" type="presParOf" srcId="{D42B0252-EA9C-466F-8B27-CD7D780CD65A}" destId="{B6A76894-4A85-4657-8621-B3BF687940F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0D9AE-9A9B-44F3-A4BA-04312B58CB2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75E40-3C53-4898-9F9F-F565EB8B01B7}">
      <dgm:prSet/>
      <dgm:spPr/>
      <dgm:t>
        <a:bodyPr/>
        <a:lstStyle/>
        <a:p>
          <a:r>
            <a:rPr lang="lv-LV"/>
            <a:t>Iekļaušana un daudzveidība </a:t>
          </a:r>
          <a:endParaRPr lang="en-US"/>
        </a:p>
      </dgm:t>
    </dgm:pt>
    <dgm:pt modelId="{B53B5317-FE51-4514-8996-5E5636754A41}" type="parTrans" cxnId="{4863EF27-804B-4701-81F1-7F18E65BD2EF}">
      <dgm:prSet/>
      <dgm:spPr/>
      <dgm:t>
        <a:bodyPr/>
        <a:lstStyle/>
        <a:p>
          <a:endParaRPr lang="en-US"/>
        </a:p>
      </dgm:t>
    </dgm:pt>
    <dgm:pt modelId="{3FFC860F-55D4-4D8F-AF57-4FCA597F7B60}" type="sibTrans" cxnId="{4863EF27-804B-4701-81F1-7F18E65BD2EF}">
      <dgm:prSet/>
      <dgm:spPr/>
      <dgm:t>
        <a:bodyPr/>
        <a:lstStyle/>
        <a:p>
          <a:endParaRPr lang="en-US"/>
        </a:p>
      </dgm:t>
    </dgm:pt>
    <dgm:pt modelId="{E0D6D809-8FE8-4DE9-8C80-B228B9A8C3A1}">
      <dgm:prSet/>
      <dgm:spPr/>
      <dgm:t>
        <a:bodyPr/>
        <a:lstStyle/>
        <a:p>
          <a:r>
            <a:rPr lang="lv-LV"/>
            <a:t>Vide un klimata pārmaiņu novēršana</a:t>
          </a:r>
          <a:endParaRPr lang="en-US"/>
        </a:p>
      </dgm:t>
    </dgm:pt>
    <dgm:pt modelId="{9D92DF19-DA0E-4488-9E50-628C7B4DE224}" type="parTrans" cxnId="{CC9EE8B5-7E7E-4987-8642-42AD512E3A05}">
      <dgm:prSet/>
      <dgm:spPr/>
      <dgm:t>
        <a:bodyPr/>
        <a:lstStyle/>
        <a:p>
          <a:endParaRPr lang="en-US"/>
        </a:p>
      </dgm:t>
    </dgm:pt>
    <dgm:pt modelId="{6F60A64C-B217-4BAE-88B9-4E7308F76ABE}" type="sibTrans" cxnId="{CC9EE8B5-7E7E-4987-8642-42AD512E3A05}">
      <dgm:prSet/>
      <dgm:spPr/>
      <dgm:t>
        <a:bodyPr/>
        <a:lstStyle/>
        <a:p>
          <a:endParaRPr lang="en-US"/>
        </a:p>
      </dgm:t>
    </dgm:pt>
    <dgm:pt modelId="{66B80209-A14A-4D6A-A424-B0548AB3E920}">
      <dgm:prSet/>
      <dgm:spPr/>
      <dgm:t>
        <a:bodyPr/>
        <a:lstStyle/>
        <a:p>
          <a:r>
            <a:rPr lang="lv-LV"/>
            <a:t>Digitālā pārveide </a:t>
          </a:r>
          <a:endParaRPr lang="en-US"/>
        </a:p>
      </dgm:t>
    </dgm:pt>
    <dgm:pt modelId="{90C06227-4521-46AE-8F21-DE256F052445}" type="parTrans" cxnId="{B32F8C53-7FDE-4B4C-8AA5-01C5E090EE82}">
      <dgm:prSet/>
      <dgm:spPr/>
      <dgm:t>
        <a:bodyPr/>
        <a:lstStyle/>
        <a:p>
          <a:endParaRPr lang="en-US"/>
        </a:p>
      </dgm:t>
    </dgm:pt>
    <dgm:pt modelId="{F48A3727-E9D5-4CD4-BD02-540A63A80AB1}" type="sibTrans" cxnId="{B32F8C53-7FDE-4B4C-8AA5-01C5E090EE82}">
      <dgm:prSet/>
      <dgm:spPr/>
      <dgm:t>
        <a:bodyPr/>
        <a:lstStyle/>
        <a:p>
          <a:endParaRPr lang="en-US"/>
        </a:p>
      </dgm:t>
    </dgm:pt>
    <dgm:pt modelId="{CD14ED24-B006-400B-B08D-4539DD57B1D0}">
      <dgm:prSet/>
      <dgm:spPr/>
      <dgm:t>
        <a:bodyPr/>
        <a:lstStyle/>
        <a:p>
          <a:r>
            <a:rPr lang="lv-LV" dirty="0"/>
            <a:t>Līdzdalība demokrātiskajos procesos</a:t>
          </a:r>
          <a:endParaRPr lang="en-US" dirty="0"/>
        </a:p>
      </dgm:t>
    </dgm:pt>
    <dgm:pt modelId="{58BF4F26-04AF-424D-B84C-0FBF155D55B2}" type="parTrans" cxnId="{42E22BCD-548A-4B27-B7ED-E10914FE5695}">
      <dgm:prSet/>
      <dgm:spPr/>
      <dgm:t>
        <a:bodyPr/>
        <a:lstStyle/>
        <a:p>
          <a:endParaRPr lang="en-US"/>
        </a:p>
      </dgm:t>
    </dgm:pt>
    <dgm:pt modelId="{331E8E78-D9D7-4B11-A331-EE37308CE362}" type="sibTrans" cxnId="{42E22BCD-548A-4B27-B7ED-E10914FE5695}">
      <dgm:prSet/>
      <dgm:spPr/>
      <dgm:t>
        <a:bodyPr/>
        <a:lstStyle/>
        <a:p>
          <a:endParaRPr lang="en-US"/>
        </a:p>
      </dgm:t>
    </dgm:pt>
    <dgm:pt modelId="{B1322F73-3825-4B72-B8F5-8133F3F1F86E}" type="pres">
      <dgm:prSet presAssocID="{4360D9AE-9A9B-44F3-A4BA-04312B58CB22}" presName="matrix" presStyleCnt="0">
        <dgm:presLayoutVars>
          <dgm:chMax val="1"/>
          <dgm:dir/>
          <dgm:resizeHandles val="exact"/>
        </dgm:presLayoutVars>
      </dgm:prSet>
      <dgm:spPr/>
    </dgm:pt>
    <dgm:pt modelId="{CFE36F11-FC7B-4ED5-AA79-D23320DB9CEC}" type="pres">
      <dgm:prSet presAssocID="{4360D9AE-9A9B-44F3-A4BA-04312B58CB22}" presName="diamond" presStyleLbl="bgShp" presStyleIdx="0" presStyleCnt="1"/>
      <dgm:spPr/>
    </dgm:pt>
    <dgm:pt modelId="{BEB01317-A889-4CBB-84DE-5DB13395E008}" type="pres">
      <dgm:prSet presAssocID="{4360D9AE-9A9B-44F3-A4BA-04312B58CB2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E3EA28-774C-42A9-B590-A64FCE4C15D1}" type="pres">
      <dgm:prSet presAssocID="{4360D9AE-9A9B-44F3-A4BA-04312B58CB2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45A4999-9308-474D-B4F3-C9620E396193}" type="pres">
      <dgm:prSet presAssocID="{4360D9AE-9A9B-44F3-A4BA-04312B58CB2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5AA7E3-A057-45FC-B23A-CC9312905509}" type="pres">
      <dgm:prSet presAssocID="{4360D9AE-9A9B-44F3-A4BA-04312B58CB2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863EF27-804B-4701-81F1-7F18E65BD2EF}" srcId="{4360D9AE-9A9B-44F3-A4BA-04312B58CB22}" destId="{71975E40-3C53-4898-9F9F-F565EB8B01B7}" srcOrd="0" destOrd="0" parTransId="{B53B5317-FE51-4514-8996-5E5636754A41}" sibTransId="{3FFC860F-55D4-4D8F-AF57-4FCA597F7B60}"/>
    <dgm:cxn modelId="{8BC0C265-FD70-4402-A079-2283007850A6}" type="presOf" srcId="{CD14ED24-B006-400B-B08D-4539DD57B1D0}" destId="{175AA7E3-A057-45FC-B23A-CC9312905509}" srcOrd="0" destOrd="0" presId="urn:microsoft.com/office/officeart/2005/8/layout/matrix3"/>
    <dgm:cxn modelId="{AFB4F051-20D1-4116-869A-F8DD2A4BC2EB}" type="presOf" srcId="{E0D6D809-8FE8-4DE9-8C80-B228B9A8C3A1}" destId="{5DE3EA28-774C-42A9-B590-A64FCE4C15D1}" srcOrd="0" destOrd="0" presId="urn:microsoft.com/office/officeart/2005/8/layout/matrix3"/>
    <dgm:cxn modelId="{B32F8C53-7FDE-4B4C-8AA5-01C5E090EE82}" srcId="{4360D9AE-9A9B-44F3-A4BA-04312B58CB22}" destId="{66B80209-A14A-4D6A-A424-B0548AB3E920}" srcOrd="2" destOrd="0" parTransId="{90C06227-4521-46AE-8F21-DE256F052445}" sibTransId="{F48A3727-E9D5-4CD4-BD02-540A63A80AB1}"/>
    <dgm:cxn modelId="{96D64DA6-DF4E-46C9-BB0F-4B387EC1130F}" type="presOf" srcId="{71975E40-3C53-4898-9F9F-F565EB8B01B7}" destId="{BEB01317-A889-4CBB-84DE-5DB13395E008}" srcOrd="0" destOrd="0" presId="urn:microsoft.com/office/officeart/2005/8/layout/matrix3"/>
    <dgm:cxn modelId="{CC9EE8B5-7E7E-4987-8642-42AD512E3A05}" srcId="{4360D9AE-9A9B-44F3-A4BA-04312B58CB22}" destId="{E0D6D809-8FE8-4DE9-8C80-B228B9A8C3A1}" srcOrd="1" destOrd="0" parTransId="{9D92DF19-DA0E-4488-9E50-628C7B4DE224}" sibTransId="{6F60A64C-B217-4BAE-88B9-4E7308F76ABE}"/>
    <dgm:cxn modelId="{42E22BCD-548A-4B27-B7ED-E10914FE5695}" srcId="{4360D9AE-9A9B-44F3-A4BA-04312B58CB22}" destId="{CD14ED24-B006-400B-B08D-4539DD57B1D0}" srcOrd="3" destOrd="0" parTransId="{58BF4F26-04AF-424D-B84C-0FBF155D55B2}" sibTransId="{331E8E78-D9D7-4B11-A331-EE37308CE362}"/>
    <dgm:cxn modelId="{ABE778D4-4306-413E-98AE-C04FC7D7ECDB}" type="presOf" srcId="{66B80209-A14A-4D6A-A424-B0548AB3E920}" destId="{945A4999-9308-474D-B4F3-C9620E396193}" srcOrd="0" destOrd="0" presId="urn:microsoft.com/office/officeart/2005/8/layout/matrix3"/>
    <dgm:cxn modelId="{4CCFAADF-E312-4104-8329-BD6DF16E9EBE}" type="presOf" srcId="{4360D9AE-9A9B-44F3-A4BA-04312B58CB22}" destId="{B1322F73-3825-4B72-B8F5-8133F3F1F86E}" srcOrd="0" destOrd="0" presId="urn:microsoft.com/office/officeart/2005/8/layout/matrix3"/>
    <dgm:cxn modelId="{F9E0DA5F-5700-4E33-89A4-2F303A39C6E6}" type="presParOf" srcId="{B1322F73-3825-4B72-B8F5-8133F3F1F86E}" destId="{CFE36F11-FC7B-4ED5-AA79-D23320DB9CEC}" srcOrd="0" destOrd="0" presId="urn:microsoft.com/office/officeart/2005/8/layout/matrix3"/>
    <dgm:cxn modelId="{E1EF7EC5-55B5-476B-8F4D-CF3A720BA096}" type="presParOf" srcId="{B1322F73-3825-4B72-B8F5-8133F3F1F86E}" destId="{BEB01317-A889-4CBB-84DE-5DB13395E008}" srcOrd="1" destOrd="0" presId="urn:microsoft.com/office/officeart/2005/8/layout/matrix3"/>
    <dgm:cxn modelId="{210B0FFC-EDFA-4BFD-B320-A145DDAF96A8}" type="presParOf" srcId="{B1322F73-3825-4B72-B8F5-8133F3F1F86E}" destId="{5DE3EA28-774C-42A9-B590-A64FCE4C15D1}" srcOrd="2" destOrd="0" presId="urn:microsoft.com/office/officeart/2005/8/layout/matrix3"/>
    <dgm:cxn modelId="{F0A69F54-D266-4AB3-A6FC-5C558EF5D140}" type="presParOf" srcId="{B1322F73-3825-4B72-B8F5-8133F3F1F86E}" destId="{945A4999-9308-474D-B4F3-C9620E396193}" srcOrd="3" destOrd="0" presId="urn:microsoft.com/office/officeart/2005/8/layout/matrix3"/>
    <dgm:cxn modelId="{17E3654D-0E3A-4A7C-9727-BF6F70419563}" type="presParOf" srcId="{B1322F73-3825-4B72-B8F5-8133F3F1F86E}" destId="{175AA7E3-A057-45FC-B23A-CC931290550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C6BFF-1D89-4AE8-9924-12EAC93CD096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lv-LV"/>
        </a:p>
      </dgm:t>
    </dgm:pt>
    <dgm:pt modelId="{2F897913-4FFC-4261-BD1E-36E5B23417B0}">
      <dgm:prSet/>
      <dgm:spPr/>
      <dgm:t>
        <a:bodyPr/>
        <a:lstStyle/>
        <a:p>
          <a:r>
            <a:rPr lang="lv-LV" dirty="0"/>
            <a:t>Veselīga dzīvesveida popularizēšana ikvienam</a:t>
          </a:r>
        </a:p>
      </dgm:t>
    </dgm:pt>
    <dgm:pt modelId="{F29105C9-CB56-4B8D-B029-5A8E69173F89}" type="parTrans" cxnId="{B0C9AE30-EF28-45D1-8458-D79EDD28DBD2}">
      <dgm:prSet/>
      <dgm:spPr/>
      <dgm:t>
        <a:bodyPr/>
        <a:lstStyle/>
        <a:p>
          <a:endParaRPr lang="lv-LV"/>
        </a:p>
      </dgm:t>
    </dgm:pt>
    <dgm:pt modelId="{43898300-532F-4C83-AD65-4C244A59D08B}" type="sibTrans" cxnId="{B0C9AE30-EF28-45D1-8458-D79EDD28DBD2}">
      <dgm:prSet/>
      <dgm:spPr/>
      <dgm:t>
        <a:bodyPr/>
        <a:lstStyle/>
        <a:p>
          <a:endParaRPr lang="lv-LV"/>
        </a:p>
      </dgm:t>
    </dgm:pt>
    <dgm:pt modelId="{16D74175-C9D1-4305-ADF4-AF1E726DBEFF}">
      <dgm:prSet/>
      <dgm:spPr/>
      <dgm:t>
        <a:bodyPr/>
        <a:lstStyle/>
        <a:p>
          <a:r>
            <a:rPr lang="lv-LV" dirty="0"/>
            <a:t>Godprātības un vērtību popularizēšana sportā</a:t>
          </a:r>
        </a:p>
      </dgm:t>
    </dgm:pt>
    <dgm:pt modelId="{B817A080-A3EB-43AD-A655-E3632F783FD1}" type="parTrans" cxnId="{BF0B5268-A596-4D54-B664-D35B529FAA2C}">
      <dgm:prSet/>
      <dgm:spPr/>
      <dgm:t>
        <a:bodyPr/>
        <a:lstStyle/>
        <a:p>
          <a:endParaRPr lang="lv-LV"/>
        </a:p>
      </dgm:t>
    </dgm:pt>
    <dgm:pt modelId="{2ABBBC08-AE9A-40FD-B454-47E515330165}" type="sibTrans" cxnId="{BF0B5268-A596-4D54-B664-D35B529FAA2C}">
      <dgm:prSet/>
      <dgm:spPr/>
      <dgm:t>
        <a:bodyPr/>
        <a:lstStyle/>
        <a:p>
          <a:endParaRPr lang="lv-LV"/>
        </a:p>
      </dgm:t>
    </dgm:pt>
    <dgm:pt modelId="{7632A8AD-D020-4E49-9262-1BF81DC3AC27}">
      <dgm:prSet/>
      <dgm:spPr/>
      <dgm:t>
        <a:bodyPr/>
        <a:lstStyle/>
        <a:p>
          <a:r>
            <a:rPr lang="lv-LV" dirty="0"/>
            <a:t>Sporta izglītības un izglītošanās ar sporta palīdzību veicināšana</a:t>
          </a:r>
        </a:p>
      </dgm:t>
    </dgm:pt>
    <dgm:pt modelId="{0CAF76BA-9285-47A2-AA74-E0B714CB0858}" type="parTrans" cxnId="{2EDEB02B-0C41-40CB-9644-74ADF566B07F}">
      <dgm:prSet/>
      <dgm:spPr/>
      <dgm:t>
        <a:bodyPr/>
        <a:lstStyle/>
        <a:p>
          <a:endParaRPr lang="lv-LV"/>
        </a:p>
      </dgm:t>
    </dgm:pt>
    <dgm:pt modelId="{6B957B61-92B5-4C9A-AE69-A1468D427147}" type="sibTrans" cxnId="{2EDEB02B-0C41-40CB-9644-74ADF566B07F}">
      <dgm:prSet/>
      <dgm:spPr/>
      <dgm:t>
        <a:bodyPr/>
        <a:lstStyle/>
        <a:p>
          <a:endParaRPr lang="lv-LV"/>
        </a:p>
      </dgm:t>
    </dgm:pt>
    <dgm:pt modelId="{479561E4-647E-4A5E-96A4-D1C17155975C}">
      <dgm:prSet/>
      <dgm:spPr/>
      <dgm:t>
        <a:bodyPr/>
        <a:lstStyle/>
        <a:p>
          <a:r>
            <a:rPr lang="lv-LV" dirty="0"/>
            <a:t>Līdztiesības un Eiropas vērtību veicināšana sportā</a:t>
          </a:r>
        </a:p>
      </dgm:t>
    </dgm:pt>
    <dgm:pt modelId="{990128BA-65F2-42F7-B972-6DAD0BEF5E2C}" type="parTrans" cxnId="{88F194D1-9F03-4C12-BDD7-1BB52F00A06A}">
      <dgm:prSet/>
      <dgm:spPr/>
      <dgm:t>
        <a:bodyPr/>
        <a:lstStyle/>
        <a:p>
          <a:endParaRPr lang="lv-LV"/>
        </a:p>
      </dgm:t>
    </dgm:pt>
    <dgm:pt modelId="{29C88410-46B2-4374-8B6F-C3CEF254DCDE}" type="sibTrans" cxnId="{88F194D1-9F03-4C12-BDD7-1BB52F00A06A}">
      <dgm:prSet/>
      <dgm:spPr/>
      <dgm:t>
        <a:bodyPr/>
        <a:lstStyle/>
        <a:p>
          <a:endParaRPr lang="lv-LV"/>
        </a:p>
      </dgm:t>
    </dgm:pt>
    <dgm:pt modelId="{516337A8-42AA-4032-90A2-7AB1BBA83F69}" type="pres">
      <dgm:prSet presAssocID="{A4EC6BFF-1D89-4AE8-9924-12EAC93CD096}" presName="diagram" presStyleCnt="0">
        <dgm:presLayoutVars>
          <dgm:dir/>
          <dgm:resizeHandles val="exact"/>
        </dgm:presLayoutVars>
      </dgm:prSet>
      <dgm:spPr/>
    </dgm:pt>
    <dgm:pt modelId="{1E955D2A-990D-4D73-9C06-B6CFAC0E3225}" type="pres">
      <dgm:prSet presAssocID="{2F897913-4FFC-4261-BD1E-36E5B23417B0}" presName="node" presStyleLbl="node1" presStyleIdx="0" presStyleCnt="4">
        <dgm:presLayoutVars>
          <dgm:bulletEnabled val="1"/>
        </dgm:presLayoutVars>
      </dgm:prSet>
      <dgm:spPr/>
    </dgm:pt>
    <dgm:pt modelId="{49ED54F6-15AB-44C3-A1EA-07A9BDC9318F}" type="pres">
      <dgm:prSet presAssocID="{43898300-532F-4C83-AD65-4C244A59D08B}" presName="sibTrans" presStyleCnt="0"/>
      <dgm:spPr/>
    </dgm:pt>
    <dgm:pt modelId="{230FD8F6-E095-461C-8C12-F07ED92A727A}" type="pres">
      <dgm:prSet presAssocID="{16D74175-C9D1-4305-ADF4-AF1E726DBEFF}" presName="node" presStyleLbl="node1" presStyleIdx="1" presStyleCnt="4">
        <dgm:presLayoutVars>
          <dgm:bulletEnabled val="1"/>
        </dgm:presLayoutVars>
      </dgm:prSet>
      <dgm:spPr/>
    </dgm:pt>
    <dgm:pt modelId="{2D448398-8F50-4BD8-A841-D1AAD9F83AB0}" type="pres">
      <dgm:prSet presAssocID="{2ABBBC08-AE9A-40FD-B454-47E515330165}" presName="sibTrans" presStyleCnt="0"/>
      <dgm:spPr/>
    </dgm:pt>
    <dgm:pt modelId="{37A9072F-60CA-4CA3-943E-6DDAD830EBDD}" type="pres">
      <dgm:prSet presAssocID="{7632A8AD-D020-4E49-9262-1BF81DC3AC27}" presName="node" presStyleLbl="node1" presStyleIdx="2" presStyleCnt="4">
        <dgm:presLayoutVars>
          <dgm:bulletEnabled val="1"/>
        </dgm:presLayoutVars>
      </dgm:prSet>
      <dgm:spPr/>
    </dgm:pt>
    <dgm:pt modelId="{5F2D4739-9C9B-42BA-B064-EF67EC45F3F5}" type="pres">
      <dgm:prSet presAssocID="{6B957B61-92B5-4C9A-AE69-A1468D427147}" presName="sibTrans" presStyleCnt="0"/>
      <dgm:spPr/>
    </dgm:pt>
    <dgm:pt modelId="{33F6AB95-B2F8-463D-9A7E-712DBDE8ABF5}" type="pres">
      <dgm:prSet presAssocID="{479561E4-647E-4A5E-96A4-D1C17155975C}" presName="node" presStyleLbl="node1" presStyleIdx="3" presStyleCnt="4">
        <dgm:presLayoutVars>
          <dgm:bulletEnabled val="1"/>
        </dgm:presLayoutVars>
      </dgm:prSet>
      <dgm:spPr/>
    </dgm:pt>
  </dgm:ptLst>
  <dgm:cxnLst>
    <dgm:cxn modelId="{4DAB400F-0449-4F54-8A08-3B8A34B5F637}" type="presOf" srcId="{2F897913-4FFC-4261-BD1E-36E5B23417B0}" destId="{1E955D2A-990D-4D73-9C06-B6CFAC0E3225}" srcOrd="0" destOrd="0" presId="urn:microsoft.com/office/officeart/2005/8/layout/default"/>
    <dgm:cxn modelId="{2EDEB02B-0C41-40CB-9644-74ADF566B07F}" srcId="{A4EC6BFF-1D89-4AE8-9924-12EAC93CD096}" destId="{7632A8AD-D020-4E49-9262-1BF81DC3AC27}" srcOrd="2" destOrd="0" parTransId="{0CAF76BA-9285-47A2-AA74-E0B714CB0858}" sibTransId="{6B957B61-92B5-4C9A-AE69-A1468D427147}"/>
    <dgm:cxn modelId="{B0C9AE30-EF28-45D1-8458-D79EDD28DBD2}" srcId="{A4EC6BFF-1D89-4AE8-9924-12EAC93CD096}" destId="{2F897913-4FFC-4261-BD1E-36E5B23417B0}" srcOrd="0" destOrd="0" parTransId="{F29105C9-CB56-4B8D-B029-5A8E69173F89}" sibTransId="{43898300-532F-4C83-AD65-4C244A59D08B}"/>
    <dgm:cxn modelId="{7F72723C-0C64-4997-9CB3-B79CD28C59A3}" type="presOf" srcId="{16D74175-C9D1-4305-ADF4-AF1E726DBEFF}" destId="{230FD8F6-E095-461C-8C12-F07ED92A727A}" srcOrd="0" destOrd="0" presId="urn:microsoft.com/office/officeart/2005/8/layout/default"/>
    <dgm:cxn modelId="{BF0B5268-A596-4D54-B664-D35B529FAA2C}" srcId="{A4EC6BFF-1D89-4AE8-9924-12EAC93CD096}" destId="{16D74175-C9D1-4305-ADF4-AF1E726DBEFF}" srcOrd="1" destOrd="0" parTransId="{B817A080-A3EB-43AD-A655-E3632F783FD1}" sibTransId="{2ABBBC08-AE9A-40FD-B454-47E515330165}"/>
    <dgm:cxn modelId="{4E723985-AEE3-4B3F-958C-55DC6864C2FC}" type="presOf" srcId="{A4EC6BFF-1D89-4AE8-9924-12EAC93CD096}" destId="{516337A8-42AA-4032-90A2-7AB1BBA83F69}" srcOrd="0" destOrd="0" presId="urn:microsoft.com/office/officeart/2005/8/layout/default"/>
    <dgm:cxn modelId="{73589BA2-73B3-4429-B4A3-35CC0C54DBCA}" type="presOf" srcId="{7632A8AD-D020-4E49-9262-1BF81DC3AC27}" destId="{37A9072F-60CA-4CA3-943E-6DDAD830EBDD}" srcOrd="0" destOrd="0" presId="urn:microsoft.com/office/officeart/2005/8/layout/default"/>
    <dgm:cxn modelId="{88F194D1-9F03-4C12-BDD7-1BB52F00A06A}" srcId="{A4EC6BFF-1D89-4AE8-9924-12EAC93CD096}" destId="{479561E4-647E-4A5E-96A4-D1C17155975C}" srcOrd="3" destOrd="0" parTransId="{990128BA-65F2-42F7-B972-6DAD0BEF5E2C}" sibTransId="{29C88410-46B2-4374-8B6F-C3CEF254DCDE}"/>
    <dgm:cxn modelId="{53C03AEB-C7D8-405E-8818-805ACA47AF91}" type="presOf" srcId="{479561E4-647E-4A5E-96A4-D1C17155975C}" destId="{33F6AB95-B2F8-463D-9A7E-712DBDE8ABF5}" srcOrd="0" destOrd="0" presId="urn:microsoft.com/office/officeart/2005/8/layout/default"/>
    <dgm:cxn modelId="{6F16D2BA-5433-43CE-80E7-0A0E31B32D96}" type="presParOf" srcId="{516337A8-42AA-4032-90A2-7AB1BBA83F69}" destId="{1E955D2A-990D-4D73-9C06-B6CFAC0E3225}" srcOrd="0" destOrd="0" presId="urn:microsoft.com/office/officeart/2005/8/layout/default"/>
    <dgm:cxn modelId="{BBA7D2FA-9012-4E45-A993-844C7C5D68CB}" type="presParOf" srcId="{516337A8-42AA-4032-90A2-7AB1BBA83F69}" destId="{49ED54F6-15AB-44C3-A1EA-07A9BDC9318F}" srcOrd="1" destOrd="0" presId="urn:microsoft.com/office/officeart/2005/8/layout/default"/>
    <dgm:cxn modelId="{053D67A6-05B1-40B1-B0CE-6478C25B4BFD}" type="presParOf" srcId="{516337A8-42AA-4032-90A2-7AB1BBA83F69}" destId="{230FD8F6-E095-461C-8C12-F07ED92A727A}" srcOrd="2" destOrd="0" presId="urn:microsoft.com/office/officeart/2005/8/layout/default"/>
    <dgm:cxn modelId="{738782F3-7517-46BF-806D-05A2D8D7630F}" type="presParOf" srcId="{516337A8-42AA-4032-90A2-7AB1BBA83F69}" destId="{2D448398-8F50-4BD8-A841-D1AAD9F83AB0}" srcOrd="3" destOrd="0" presId="urn:microsoft.com/office/officeart/2005/8/layout/default"/>
    <dgm:cxn modelId="{B7723C99-D315-4126-BF82-F1E3D03034DC}" type="presParOf" srcId="{516337A8-42AA-4032-90A2-7AB1BBA83F69}" destId="{37A9072F-60CA-4CA3-943E-6DDAD830EBDD}" srcOrd="4" destOrd="0" presId="urn:microsoft.com/office/officeart/2005/8/layout/default"/>
    <dgm:cxn modelId="{8B652939-BFC7-4C18-B0EF-7D089F1F6F78}" type="presParOf" srcId="{516337A8-42AA-4032-90A2-7AB1BBA83F69}" destId="{5F2D4739-9C9B-42BA-B064-EF67EC45F3F5}" srcOrd="5" destOrd="0" presId="urn:microsoft.com/office/officeart/2005/8/layout/default"/>
    <dgm:cxn modelId="{EEF59A4A-712B-4157-BA20-161FE1D01C90}" type="presParOf" srcId="{516337A8-42AA-4032-90A2-7AB1BBA83F69}" destId="{33F6AB95-B2F8-463D-9A7E-712DBDE8AB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9CF583-75F8-41CA-AA9C-35972E117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30DDE55-F512-459C-AF3F-BAC51D765988}">
      <dgm:prSet custT="1"/>
      <dgm:spPr>
        <a:solidFill>
          <a:srgbClr val="007FC7"/>
        </a:solidFill>
      </dgm:spPr>
      <dgm:t>
        <a:bodyPr/>
        <a:lstStyle/>
        <a:p>
          <a:pPr algn="ctr"/>
          <a:r>
            <a:rPr lang="lv-LV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Mazā mēroga partnerības </a:t>
          </a:r>
          <a:r>
            <a:rPr lang="lv-LV" sz="24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projekti</a:t>
          </a:r>
          <a:endParaRPr lang="lv-LV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ABDD48-AEF4-47C3-AE3A-DBAA25C2B4B5}" type="parTrans" cxnId="{0782BCFE-E0F2-4E60-8C92-FDB2618D054E}">
      <dgm:prSet/>
      <dgm:spPr/>
      <dgm:t>
        <a:bodyPr/>
        <a:lstStyle/>
        <a:p>
          <a:endParaRPr lang="lv-LV"/>
        </a:p>
      </dgm:t>
    </dgm:pt>
    <dgm:pt modelId="{1ED0BD25-4F73-4420-B097-BCF92ACA2B47}" type="sibTrans" cxnId="{0782BCFE-E0F2-4E60-8C92-FDB2618D054E}">
      <dgm:prSet/>
      <dgm:spPr/>
      <dgm:t>
        <a:bodyPr/>
        <a:lstStyle/>
        <a:p>
          <a:endParaRPr lang="lv-LV"/>
        </a:p>
      </dgm:t>
    </dgm:pt>
    <dgm:pt modelId="{A0F63488-4459-4594-B6EE-025A0E8DDA19}">
      <dgm:prSet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Projektu ilgums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no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6 līdz 24 mēnešiem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1BCEC485-286F-478F-B4A3-999CB9D5F352}" type="parTrans" cxnId="{E3971CE9-ECD0-4033-BE3E-C1DC1B368B69}">
      <dgm:prSet/>
      <dgm:spPr/>
      <dgm:t>
        <a:bodyPr/>
        <a:lstStyle/>
        <a:p>
          <a:endParaRPr lang="lv-LV"/>
        </a:p>
      </dgm:t>
    </dgm:pt>
    <dgm:pt modelId="{1D614B35-00C2-4AA2-AD6B-787392330412}" type="sibTrans" cxnId="{E3971CE9-ECD0-4033-BE3E-C1DC1B368B69}">
      <dgm:prSet/>
      <dgm:spPr/>
      <dgm:t>
        <a:bodyPr/>
        <a:lstStyle/>
        <a:p>
          <a:endParaRPr lang="lv-LV"/>
        </a:p>
      </dgm:t>
    </dgm:pt>
    <dgm:pt modelId="{22AE40BA-CC85-4B2C-9A98-1235413D7473}">
      <dgm:prSet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Projekta finansējums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: vienreizēja fiksēta summa (</a:t>
          </a:r>
          <a:r>
            <a:rPr lang="lv-LV" sz="2400" i="1" kern="1200" dirty="0" err="1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lump</a:t>
          </a:r>
          <a:r>
            <a:rPr lang="lv-LV" sz="2400" i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sum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)</a:t>
          </a:r>
          <a:endParaRPr lang="lv-LV" sz="2400" b="1" kern="1200" dirty="0">
            <a:solidFill>
              <a:srgbClr val="4472C4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5CD2566B-19A3-4980-A055-31B77C5AC077}" type="parTrans" cxnId="{288C4306-7E3A-4148-910D-383A440F85A9}">
      <dgm:prSet/>
      <dgm:spPr/>
      <dgm:t>
        <a:bodyPr/>
        <a:lstStyle/>
        <a:p>
          <a:endParaRPr lang="lv-LV"/>
        </a:p>
      </dgm:t>
    </dgm:pt>
    <dgm:pt modelId="{8E2095DF-C947-40DF-B68B-8C130D34E992}" type="sibTrans" cxnId="{288C4306-7E3A-4148-910D-383A440F85A9}">
      <dgm:prSet/>
      <dgm:spPr/>
      <dgm:t>
        <a:bodyPr/>
        <a:lstStyle/>
        <a:p>
          <a:endParaRPr lang="lv-LV"/>
        </a:p>
      </dgm:t>
    </dgm:pt>
    <dgm:pt modelId="{019D521F-1916-48EE-9DBE-9C1986B7BC46}">
      <dgm:prSet custT="1"/>
      <dgm:spPr/>
      <dgm:t>
        <a:bodyPr/>
        <a:lstStyle/>
        <a:p>
          <a:pPr marL="357188" indent="-357188">
            <a:lnSpc>
              <a:spcPct val="9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Piesaistīt </a:t>
          </a:r>
          <a:r>
            <a:rPr lang="lv-LV" sz="2400" b="1" kern="1200" dirty="0" err="1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jaunpienācējus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, mazāk pieredzējušas organizācijas un maza mēroga dalībniekus</a:t>
          </a:r>
        </a:p>
      </dgm:t>
    </dgm:pt>
    <dgm:pt modelId="{407D9179-C55F-470E-812E-176E3338DCB4}" type="parTrans" cxnId="{CEFC36EC-12F9-4D21-8EC6-B5D00056F3C4}">
      <dgm:prSet/>
      <dgm:spPr/>
      <dgm:t>
        <a:bodyPr/>
        <a:lstStyle/>
        <a:p>
          <a:endParaRPr lang="lv-LV"/>
        </a:p>
      </dgm:t>
    </dgm:pt>
    <dgm:pt modelId="{FAAA1A68-689B-4699-B9BE-C6670125EC53}" type="sibTrans" cxnId="{CEFC36EC-12F9-4D21-8EC6-B5D00056F3C4}">
      <dgm:prSet/>
      <dgm:spPr/>
      <dgm:t>
        <a:bodyPr/>
        <a:lstStyle/>
        <a:p>
          <a:endParaRPr lang="lv-LV"/>
        </a:p>
      </dgm:t>
    </dgm:pt>
    <dgm:pt modelId="{F5B26172-91DB-42BE-B10C-A4CDA5CB8A60}">
      <dgm:prSet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None/>
          </a:pP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                                             30 000 EUR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vai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60 000 EUR. </a:t>
          </a:r>
        </a:p>
      </dgm:t>
    </dgm:pt>
    <dgm:pt modelId="{64D160D3-BBCB-4CC7-8856-7A9E2376B7C7}" type="parTrans" cxnId="{D6419B69-431C-4340-BFDB-9C75A036AB7A}">
      <dgm:prSet/>
      <dgm:spPr/>
      <dgm:t>
        <a:bodyPr/>
        <a:lstStyle/>
        <a:p>
          <a:endParaRPr lang="lv-LV"/>
        </a:p>
      </dgm:t>
    </dgm:pt>
    <dgm:pt modelId="{CC503BCC-048A-40BE-B5EA-855EB14FED90}" type="sibTrans" cxnId="{D6419B69-431C-4340-BFDB-9C75A036AB7A}">
      <dgm:prSet/>
      <dgm:spPr/>
      <dgm:t>
        <a:bodyPr/>
        <a:lstStyle/>
        <a:p>
          <a:endParaRPr lang="lv-LV"/>
        </a:p>
      </dgm:t>
    </dgm:pt>
    <dgm:pt modelId="{12DB0483-CD8D-468B-A08D-35BDCAA613FF}">
      <dgm:prSet custT="1"/>
      <dgm:spPr/>
      <dgm:t>
        <a:bodyPr/>
        <a:lstStyle/>
        <a:p>
          <a:pPr marL="357188" indent="-357188">
            <a:lnSpc>
              <a:spcPct val="9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endParaRPr lang="lv-LV" sz="1000" kern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4F992D-7A7E-4EFF-9048-D7F123447467}" type="parTrans" cxnId="{6C9B3663-3C40-4311-93DB-84FE67F09E36}">
      <dgm:prSet/>
      <dgm:spPr/>
      <dgm:t>
        <a:bodyPr/>
        <a:lstStyle/>
        <a:p>
          <a:endParaRPr lang="lv-LV"/>
        </a:p>
      </dgm:t>
    </dgm:pt>
    <dgm:pt modelId="{34C6EB9C-7917-47F7-8937-ECB6F6D45F3E}" type="sibTrans" cxnId="{6C9B3663-3C40-4311-93DB-84FE67F09E36}">
      <dgm:prSet/>
      <dgm:spPr/>
      <dgm:t>
        <a:bodyPr/>
        <a:lstStyle/>
        <a:p>
          <a:endParaRPr lang="lv-LV"/>
        </a:p>
      </dgm:t>
    </dgm:pt>
    <dgm:pt modelId="{46FA13C7-DE00-4BE4-89CB-447705E615B5}">
      <dgm:prSet custT="1"/>
      <dgm:spPr/>
      <dgm:t>
        <a:bodyPr/>
        <a:lstStyle/>
        <a:p>
          <a:pPr marL="357188" indent="-357188">
            <a:lnSpc>
              <a:spcPct val="9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Minimums</a:t>
          </a:r>
          <a:r>
            <a:rPr lang="it-IT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organizācijas</a:t>
          </a: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no 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it-IT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ES dalībvalstīm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vai programmai asociētajām trešajām valstīm.</a:t>
          </a:r>
          <a:endParaRPr lang="lv-LV" sz="1000" kern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2EDC7DB-E74A-4B6D-A611-5A08B8E3CC19}" type="parTrans" cxnId="{B27DDF8A-B920-4E7D-A903-1CE1837741EB}">
      <dgm:prSet/>
      <dgm:spPr/>
      <dgm:t>
        <a:bodyPr/>
        <a:lstStyle/>
        <a:p>
          <a:endParaRPr lang="lv-LV"/>
        </a:p>
      </dgm:t>
    </dgm:pt>
    <dgm:pt modelId="{18626D65-9565-4ED2-89F1-08F283FE7DE7}" type="sibTrans" cxnId="{B27DDF8A-B920-4E7D-A903-1CE1837741EB}">
      <dgm:prSet/>
      <dgm:spPr/>
      <dgm:t>
        <a:bodyPr/>
        <a:lstStyle/>
        <a:p>
          <a:endParaRPr lang="lv-LV"/>
        </a:p>
      </dgm:t>
    </dgm:pt>
    <dgm:pt modelId="{C5E57508-A308-4DBE-8064-FF9DF3660C6B}" type="pres">
      <dgm:prSet presAssocID="{E19CF583-75F8-41CA-AA9C-35972E117EFD}" presName="linear" presStyleCnt="0">
        <dgm:presLayoutVars>
          <dgm:animLvl val="lvl"/>
          <dgm:resizeHandles val="exact"/>
        </dgm:presLayoutVars>
      </dgm:prSet>
      <dgm:spPr/>
    </dgm:pt>
    <dgm:pt modelId="{D591F68A-233A-4A81-A8A4-4E5CA26110D6}" type="pres">
      <dgm:prSet presAssocID="{930DDE55-F512-459C-AF3F-BAC51D765988}" presName="parentText" presStyleLbl="node1" presStyleIdx="0" presStyleCnt="1" custScaleX="98319" custScaleY="72031" custLinFactNeighborX="-786" custLinFactNeighborY="-8833">
        <dgm:presLayoutVars>
          <dgm:chMax val="0"/>
          <dgm:bulletEnabled val="1"/>
        </dgm:presLayoutVars>
      </dgm:prSet>
      <dgm:spPr/>
    </dgm:pt>
    <dgm:pt modelId="{8828A2BB-81F4-475D-A9D7-E29B81543C41}" type="pres">
      <dgm:prSet presAssocID="{930DDE55-F512-459C-AF3F-BAC51D765988}" presName="childText" presStyleLbl="revTx" presStyleIdx="0" presStyleCnt="1" custScaleY="141171">
        <dgm:presLayoutVars>
          <dgm:bulletEnabled val="1"/>
        </dgm:presLayoutVars>
      </dgm:prSet>
      <dgm:spPr/>
    </dgm:pt>
  </dgm:ptLst>
  <dgm:cxnLst>
    <dgm:cxn modelId="{288C4306-7E3A-4148-910D-383A440F85A9}" srcId="{930DDE55-F512-459C-AF3F-BAC51D765988}" destId="{22AE40BA-CC85-4B2C-9A98-1235413D7473}" srcOrd="4" destOrd="0" parTransId="{5CD2566B-19A3-4980-A055-31B77C5AC077}" sibTransId="{8E2095DF-C947-40DF-B68B-8C130D34E992}"/>
    <dgm:cxn modelId="{78101B10-755C-4A8E-8EEA-059648CFFAAC}" type="presOf" srcId="{F5B26172-91DB-42BE-B10C-A4CDA5CB8A60}" destId="{8828A2BB-81F4-475D-A9D7-E29B81543C41}" srcOrd="0" destOrd="5" presId="urn:microsoft.com/office/officeart/2005/8/layout/vList2"/>
    <dgm:cxn modelId="{2D956D42-2DFF-4EF8-AF5F-A4C7EBFAFBE4}" type="presOf" srcId="{930DDE55-F512-459C-AF3F-BAC51D765988}" destId="{D591F68A-233A-4A81-A8A4-4E5CA26110D6}" srcOrd="0" destOrd="0" presId="urn:microsoft.com/office/officeart/2005/8/layout/vList2"/>
    <dgm:cxn modelId="{6C9B3663-3C40-4311-93DB-84FE67F09E36}" srcId="{930DDE55-F512-459C-AF3F-BAC51D765988}" destId="{12DB0483-CD8D-468B-A08D-35BDCAA613FF}" srcOrd="0" destOrd="0" parTransId="{3E4F992D-7A7E-4EFF-9048-D7F123447467}" sibTransId="{34C6EB9C-7917-47F7-8937-ECB6F6D45F3E}"/>
    <dgm:cxn modelId="{D6419B69-431C-4340-BFDB-9C75A036AB7A}" srcId="{930DDE55-F512-459C-AF3F-BAC51D765988}" destId="{F5B26172-91DB-42BE-B10C-A4CDA5CB8A60}" srcOrd="5" destOrd="0" parTransId="{64D160D3-BBCB-4CC7-8856-7A9E2376B7C7}" sibTransId="{CC503BCC-048A-40BE-B5EA-855EB14FED90}"/>
    <dgm:cxn modelId="{F86B196D-38A6-4B89-8E9D-ACD949ED42ED}" type="presOf" srcId="{019D521F-1916-48EE-9DBE-9C1986B7BC46}" destId="{8828A2BB-81F4-475D-A9D7-E29B81543C41}" srcOrd="0" destOrd="1" presId="urn:microsoft.com/office/officeart/2005/8/layout/vList2"/>
    <dgm:cxn modelId="{AD625954-DBFE-4AA9-9512-B5D093BB4490}" type="presOf" srcId="{A0F63488-4459-4594-B6EE-025A0E8DDA19}" destId="{8828A2BB-81F4-475D-A9D7-E29B81543C41}" srcOrd="0" destOrd="3" presId="urn:microsoft.com/office/officeart/2005/8/layout/vList2"/>
    <dgm:cxn modelId="{4D08285A-EC54-4242-9753-AFC60E5AF4D2}" type="presOf" srcId="{22AE40BA-CC85-4B2C-9A98-1235413D7473}" destId="{8828A2BB-81F4-475D-A9D7-E29B81543C41}" srcOrd="0" destOrd="4" presId="urn:microsoft.com/office/officeart/2005/8/layout/vList2"/>
    <dgm:cxn modelId="{B27DDF8A-B920-4E7D-A903-1CE1837741EB}" srcId="{930DDE55-F512-459C-AF3F-BAC51D765988}" destId="{46FA13C7-DE00-4BE4-89CB-447705E615B5}" srcOrd="2" destOrd="0" parTransId="{E2EDC7DB-E74A-4B6D-A611-5A08B8E3CC19}" sibTransId="{18626D65-9565-4ED2-89F1-08F283FE7DE7}"/>
    <dgm:cxn modelId="{EF4914C4-2DD6-4EBE-A527-FB46E13FDBCF}" type="presOf" srcId="{46FA13C7-DE00-4BE4-89CB-447705E615B5}" destId="{8828A2BB-81F4-475D-A9D7-E29B81543C41}" srcOrd="0" destOrd="2" presId="urn:microsoft.com/office/officeart/2005/8/layout/vList2"/>
    <dgm:cxn modelId="{661041DB-516E-4970-9EDC-C64000E47943}" type="presOf" srcId="{12DB0483-CD8D-468B-A08D-35BDCAA613FF}" destId="{8828A2BB-81F4-475D-A9D7-E29B81543C41}" srcOrd="0" destOrd="0" presId="urn:microsoft.com/office/officeart/2005/8/layout/vList2"/>
    <dgm:cxn modelId="{E3971CE9-ECD0-4033-BE3E-C1DC1B368B69}" srcId="{930DDE55-F512-459C-AF3F-BAC51D765988}" destId="{A0F63488-4459-4594-B6EE-025A0E8DDA19}" srcOrd="3" destOrd="0" parTransId="{1BCEC485-286F-478F-B4A3-999CB9D5F352}" sibTransId="{1D614B35-00C2-4AA2-AD6B-787392330412}"/>
    <dgm:cxn modelId="{CEFC36EC-12F9-4D21-8EC6-B5D00056F3C4}" srcId="{930DDE55-F512-459C-AF3F-BAC51D765988}" destId="{019D521F-1916-48EE-9DBE-9C1986B7BC46}" srcOrd="1" destOrd="0" parTransId="{407D9179-C55F-470E-812E-176E3338DCB4}" sibTransId="{FAAA1A68-689B-4699-B9BE-C6670125EC53}"/>
    <dgm:cxn modelId="{D32A5AF4-BBA4-4E4B-B184-BC0DF2170FFF}" type="presOf" srcId="{E19CF583-75F8-41CA-AA9C-35972E117EFD}" destId="{C5E57508-A308-4DBE-8064-FF9DF3660C6B}" srcOrd="0" destOrd="0" presId="urn:microsoft.com/office/officeart/2005/8/layout/vList2"/>
    <dgm:cxn modelId="{0782BCFE-E0F2-4E60-8C92-FDB2618D054E}" srcId="{E19CF583-75F8-41CA-AA9C-35972E117EFD}" destId="{930DDE55-F512-459C-AF3F-BAC51D765988}" srcOrd="0" destOrd="0" parTransId="{7CABDD48-AEF4-47C3-AE3A-DBAA25C2B4B5}" sibTransId="{1ED0BD25-4F73-4420-B097-BCF92ACA2B47}"/>
    <dgm:cxn modelId="{F6040881-2C89-47D6-9E3F-3D98C82D7AF2}" type="presParOf" srcId="{C5E57508-A308-4DBE-8064-FF9DF3660C6B}" destId="{D591F68A-233A-4A81-A8A4-4E5CA26110D6}" srcOrd="0" destOrd="0" presId="urn:microsoft.com/office/officeart/2005/8/layout/vList2"/>
    <dgm:cxn modelId="{8C0EF058-D229-48F8-9D6C-24067247D7FB}" type="presParOf" srcId="{C5E57508-A308-4DBE-8064-FF9DF3660C6B}" destId="{8828A2BB-81F4-475D-A9D7-E29B81543C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9CF583-75F8-41CA-AA9C-35972E117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30DDE55-F512-459C-AF3F-BAC51D765988}">
      <dgm:prSet custT="1"/>
      <dgm:spPr>
        <a:solidFill>
          <a:srgbClr val="007FC7"/>
        </a:solidFill>
      </dgm:spPr>
      <dgm:t>
        <a:bodyPr/>
        <a:lstStyle/>
        <a:p>
          <a:pPr algn="ctr"/>
          <a:r>
            <a:rPr lang="lv-LV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Sadarbības partnerības </a:t>
          </a:r>
          <a:r>
            <a:rPr lang="lv-LV" sz="24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projekti</a:t>
          </a:r>
          <a:endParaRPr lang="lv-LV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ABDD48-AEF4-47C3-AE3A-DBAA25C2B4B5}" type="parTrans" cxnId="{0782BCFE-E0F2-4E60-8C92-FDB2618D054E}">
      <dgm:prSet/>
      <dgm:spPr/>
      <dgm:t>
        <a:bodyPr/>
        <a:lstStyle/>
        <a:p>
          <a:endParaRPr lang="lv-LV"/>
        </a:p>
      </dgm:t>
    </dgm:pt>
    <dgm:pt modelId="{1ED0BD25-4F73-4420-B097-BCF92ACA2B47}" type="sibTrans" cxnId="{0782BCFE-E0F2-4E60-8C92-FDB2618D054E}">
      <dgm:prSet/>
      <dgm:spPr/>
      <dgm:t>
        <a:bodyPr/>
        <a:lstStyle/>
        <a:p>
          <a:endParaRPr lang="lv-LV"/>
        </a:p>
      </dgm:t>
    </dgm:pt>
    <dgm:pt modelId="{A0F63488-4459-4594-B6EE-025A0E8DDA19}">
      <dgm:prSet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Projektu ilgums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no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12 līdz 36 mēnešiem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1BCEC485-286F-478F-B4A3-999CB9D5F352}" type="parTrans" cxnId="{E3971CE9-ECD0-4033-BE3E-C1DC1B368B69}">
      <dgm:prSet/>
      <dgm:spPr/>
      <dgm:t>
        <a:bodyPr/>
        <a:lstStyle/>
        <a:p>
          <a:endParaRPr lang="lv-LV"/>
        </a:p>
      </dgm:t>
    </dgm:pt>
    <dgm:pt modelId="{1D614B35-00C2-4AA2-AD6B-787392330412}" type="sibTrans" cxnId="{E3971CE9-ECD0-4033-BE3E-C1DC1B368B69}">
      <dgm:prSet/>
      <dgm:spPr/>
      <dgm:t>
        <a:bodyPr/>
        <a:lstStyle/>
        <a:p>
          <a:endParaRPr lang="lv-LV"/>
        </a:p>
      </dgm:t>
    </dgm:pt>
    <dgm:pt modelId="{22AE40BA-CC85-4B2C-9A98-1235413D7473}">
      <dgm:prSet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Projekta finansējums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: vienreizēja fiksēta summa (</a:t>
          </a:r>
          <a:r>
            <a:rPr lang="lv-LV" sz="2400" i="1" kern="1200" dirty="0" err="1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lump</a:t>
          </a:r>
          <a:r>
            <a:rPr lang="lv-LV" sz="2400" i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sum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)</a:t>
          </a:r>
          <a:endParaRPr lang="lv-LV" sz="2400" b="1" kern="1200" dirty="0">
            <a:solidFill>
              <a:srgbClr val="4472C4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5CD2566B-19A3-4980-A055-31B77C5AC077}" type="parTrans" cxnId="{288C4306-7E3A-4148-910D-383A440F85A9}">
      <dgm:prSet/>
      <dgm:spPr/>
      <dgm:t>
        <a:bodyPr/>
        <a:lstStyle/>
        <a:p>
          <a:endParaRPr lang="lv-LV"/>
        </a:p>
      </dgm:t>
    </dgm:pt>
    <dgm:pt modelId="{8E2095DF-C947-40DF-B68B-8C130D34E992}" type="sibTrans" cxnId="{288C4306-7E3A-4148-910D-383A440F85A9}">
      <dgm:prSet/>
      <dgm:spPr/>
      <dgm:t>
        <a:bodyPr/>
        <a:lstStyle/>
        <a:p>
          <a:endParaRPr lang="lv-LV"/>
        </a:p>
      </dgm:t>
    </dgm:pt>
    <dgm:pt modelId="{019D521F-1916-48EE-9DBE-9C1986B7BC46}">
      <dgm:prSet custT="1"/>
      <dgm:spPr/>
      <dgm:t>
        <a:bodyPr/>
        <a:lstStyle/>
        <a:p>
          <a:pPr marL="357188" indent="-357188">
            <a:lnSpc>
              <a:spcPct val="9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Atbalstīt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inovatīvas prakses attīstību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, nodošanu un/vai īstenošanu, kopīgu iniciatīvu īstenošanu.</a:t>
          </a:r>
        </a:p>
      </dgm:t>
    </dgm:pt>
    <dgm:pt modelId="{407D9179-C55F-470E-812E-176E3338DCB4}" type="parTrans" cxnId="{CEFC36EC-12F9-4D21-8EC6-B5D00056F3C4}">
      <dgm:prSet/>
      <dgm:spPr/>
      <dgm:t>
        <a:bodyPr/>
        <a:lstStyle/>
        <a:p>
          <a:endParaRPr lang="lv-LV"/>
        </a:p>
      </dgm:t>
    </dgm:pt>
    <dgm:pt modelId="{FAAA1A68-689B-4699-B9BE-C6670125EC53}" type="sibTrans" cxnId="{CEFC36EC-12F9-4D21-8EC6-B5D00056F3C4}">
      <dgm:prSet/>
      <dgm:spPr/>
      <dgm:t>
        <a:bodyPr/>
        <a:lstStyle/>
        <a:p>
          <a:endParaRPr lang="lv-LV"/>
        </a:p>
      </dgm:t>
    </dgm:pt>
    <dgm:pt modelId="{F5B26172-91DB-42BE-B10C-A4CDA5CB8A60}">
      <dgm:prSet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None/>
          </a:pP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                                             120 000 EUR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250 000 EUR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vai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400 000 EUR. 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lv-LV" sz="2400" b="1" kern="1200" dirty="0">
            <a:solidFill>
              <a:srgbClr val="4472C4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64D160D3-BBCB-4CC7-8856-7A9E2376B7C7}" type="parTrans" cxnId="{D6419B69-431C-4340-BFDB-9C75A036AB7A}">
      <dgm:prSet/>
      <dgm:spPr/>
      <dgm:t>
        <a:bodyPr/>
        <a:lstStyle/>
        <a:p>
          <a:endParaRPr lang="lv-LV"/>
        </a:p>
      </dgm:t>
    </dgm:pt>
    <dgm:pt modelId="{CC503BCC-048A-40BE-B5EA-855EB14FED90}" type="sibTrans" cxnId="{D6419B69-431C-4340-BFDB-9C75A036AB7A}">
      <dgm:prSet/>
      <dgm:spPr/>
      <dgm:t>
        <a:bodyPr/>
        <a:lstStyle/>
        <a:p>
          <a:endParaRPr lang="lv-LV"/>
        </a:p>
      </dgm:t>
    </dgm:pt>
    <dgm:pt modelId="{4716F39B-BB18-415D-ADAD-836AC12233AD}">
      <dgm:prSet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Projektā kā partnerus iespējams iesaistīt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organizācijas no programmai neasociētajām trešajām valstīm.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Izņēmums: 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organizācijas no Baltkrievijas (2. reģions) un Krievijas Federācijas (4. reģions) nav tiesīgas piedalīties šajā pasākumā.</a:t>
          </a:r>
        </a:p>
      </dgm:t>
    </dgm:pt>
    <dgm:pt modelId="{3CDBFC05-34E9-44FD-8912-A4668553C5E6}" type="parTrans" cxnId="{FE65D962-BCC7-4467-8D78-D21C712677F9}">
      <dgm:prSet/>
      <dgm:spPr/>
      <dgm:t>
        <a:bodyPr/>
        <a:lstStyle/>
        <a:p>
          <a:endParaRPr lang="lv-LV"/>
        </a:p>
      </dgm:t>
    </dgm:pt>
    <dgm:pt modelId="{62C7FAA6-4191-4F1B-AF08-7805316A8D93}" type="sibTrans" cxnId="{FE65D962-BCC7-4467-8D78-D21C712677F9}">
      <dgm:prSet/>
      <dgm:spPr/>
      <dgm:t>
        <a:bodyPr/>
        <a:lstStyle/>
        <a:p>
          <a:endParaRPr lang="lv-LV"/>
        </a:p>
      </dgm:t>
    </dgm:pt>
    <dgm:pt modelId="{D945223E-392F-471A-9F56-169B6778EAA4}">
      <dgm:prSet custT="1"/>
      <dgm:spPr/>
      <dgm:t>
        <a:bodyPr/>
        <a:lstStyle/>
        <a:p>
          <a:pPr marL="357188" indent="-357188">
            <a:lnSpc>
              <a:spcPct val="100000"/>
            </a:lnSpc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Projektā iespējams iesaistīt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asociētos partnerus.</a:t>
          </a:r>
          <a:endParaRPr lang="lv-LV" sz="2400" b="0" kern="1200" dirty="0">
            <a:solidFill>
              <a:srgbClr val="4472C4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B911382D-F496-4672-8C54-F0DD0AE2AA04}" type="parTrans" cxnId="{1017190F-AC00-4EE6-9D55-A8F0851497C1}">
      <dgm:prSet/>
      <dgm:spPr/>
      <dgm:t>
        <a:bodyPr/>
        <a:lstStyle/>
        <a:p>
          <a:endParaRPr lang="lv-LV"/>
        </a:p>
      </dgm:t>
    </dgm:pt>
    <dgm:pt modelId="{9D42196E-86E7-49A1-B97F-4804A1D235A5}" type="sibTrans" cxnId="{1017190F-AC00-4EE6-9D55-A8F0851497C1}">
      <dgm:prSet/>
      <dgm:spPr/>
      <dgm:t>
        <a:bodyPr/>
        <a:lstStyle/>
        <a:p>
          <a:endParaRPr lang="lv-LV"/>
        </a:p>
      </dgm:t>
    </dgm:pt>
    <dgm:pt modelId="{12DB0483-CD8D-468B-A08D-35BDCAA613FF}">
      <dgm:prSet custT="1"/>
      <dgm:spPr/>
      <dgm:t>
        <a:bodyPr/>
        <a:lstStyle/>
        <a:p>
          <a:pPr marL="357188" indent="-357188">
            <a:lnSpc>
              <a:spcPct val="9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endParaRPr lang="lv-LV" sz="1000" kern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4F992D-7A7E-4EFF-9048-D7F123447467}" type="parTrans" cxnId="{6C9B3663-3C40-4311-93DB-84FE67F09E36}">
      <dgm:prSet/>
      <dgm:spPr/>
      <dgm:t>
        <a:bodyPr/>
        <a:lstStyle/>
        <a:p>
          <a:endParaRPr lang="lv-LV"/>
        </a:p>
      </dgm:t>
    </dgm:pt>
    <dgm:pt modelId="{34C6EB9C-7917-47F7-8937-ECB6F6D45F3E}" type="sibTrans" cxnId="{6C9B3663-3C40-4311-93DB-84FE67F09E36}">
      <dgm:prSet/>
      <dgm:spPr/>
      <dgm:t>
        <a:bodyPr/>
        <a:lstStyle/>
        <a:p>
          <a:endParaRPr lang="lv-LV"/>
        </a:p>
      </dgm:t>
    </dgm:pt>
    <dgm:pt modelId="{13B93760-8BF0-48EF-B030-859DE06C8FEF}">
      <dgm:prSet custT="1"/>
      <dgm:spPr/>
      <dgm:t>
        <a:bodyPr/>
        <a:lstStyle/>
        <a:p>
          <a:pPr marL="357188" indent="-357188">
            <a:lnSpc>
              <a:spcPct val="9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Minimums</a:t>
          </a:r>
          <a:r>
            <a:rPr lang="it-IT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3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organizācijas</a:t>
          </a: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no 3 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ES dalībvalstīm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vai programmai asociētajām trešajām valstīm.</a:t>
          </a:r>
          <a:endParaRPr lang="lv-LV" sz="1000" kern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72300EE-02D6-4339-88F7-9413C25B6885}" type="parTrans" cxnId="{AFC786DE-1676-4580-B099-44093479BBA7}">
      <dgm:prSet/>
      <dgm:spPr/>
      <dgm:t>
        <a:bodyPr/>
        <a:lstStyle/>
        <a:p>
          <a:endParaRPr lang="lv-LV"/>
        </a:p>
      </dgm:t>
    </dgm:pt>
    <dgm:pt modelId="{3B2E0EB3-2879-4377-AE74-C20F9D1D08C0}" type="sibTrans" cxnId="{AFC786DE-1676-4580-B099-44093479BBA7}">
      <dgm:prSet/>
      <dgm:spPr/>
      <dgm:t>
        <a:bodyPr/>
        <a:lstStyle/>
        <a:p>
          <a:endParaRPr lang="lv-LV"/>
        </a:p>
      </dgm:t>
    </dgm:pt>
    <dgm:pt modelId="{C5E57508-A308-4DBE-8064-FF9DF3660C6B}" type="pres">
      <dgm:prSet presAssocID="{E19CF583-75F8-41CA-AA9C-35972E117EFD}" presName="linear" presStyleCnt="0">
        <dgm:presLayoutVars>
          <dgm:animLvl val="lvl"/>
          <dgm:resizeHandles val="exact"/>
        </dgm:presLayoutVars>
      </dgm:prSet>
      <dgm:spPr/>
    </dgm:pt>
    <dgm:pt modelId="{D591F68A-233A-4A81-A8A4-4E5CA26110D6}" type="pres">
      <dgm:prSet presAssocID="{930DDE55-F512-459C-AF3F-BAC51D765988}" presName="parentText" presStyleLbl="node1" presStyleIdx="0" presStyleCnt="1" custScaleY="160189" custLinFactNeighborY="296">
        <dgm:presLayoutVars>
          <dgm:chMax val="0"/>
          <dgm:bulletEnabled val="1"/>
        </dgm:presLayoutVars>
      </dgm:prSet>
      <dgm:spPr/>
    </dgm:pt>
    <dgm:pt modelId="{8828A2BB-81F4-475D-A9D7-E29B81543C41}" type="pres">
      <dgm:prSet presAssocID="{930DDE55-F512-459C-AF3F-BAC51D765988}" presName="childText" presStyleLbl="revTx" presStyleIdx="0" presStyleCnt="1" custScaleY="141171">
        <dgm:presLayoutVars>
          <dgm:bulletEnabled val="1"/>
        </dgm:presLayoutVars>
      </dgm:prSet>
      <dgm:spPr/>
    </dgm:pt>
  </dgm:ptLst>
  <dgm:cxnLst>
    <dgm:cxn modelId="{288C4306-7E3A-4148-910D-383A440F85A9}" srcId="{930DDE55-F512-459C-AF3F-BAC51D765988}" destId="{22AE40BA-CC85-4B2C-9A98-1235413D7473}" srcOrd="4" destOrd="0" parTransId="{5CD2566B-19A3-4980-A055-31B77C5AC077}" sibTransId="{8E2095DF-C947-40DF-B68B-8C130D34E992}"/>
    <dgm:cxn modelId="{1017190F-AC00-4EE6-9D55-A8F0851497C1}" srcId="{930DDE55-F512-459C-AF3F-BAC51D765988}" destId="{D945223E-392F-471A-9F56-169B6778EAA4}" srcOrd="7" destOrd="0" parTransId="{B911382D-F496-4672-8C54-F0DD0AE2AA04}" sibTransId="{9D42196E-86E7-49A1-B97F-4804A1D235A5}"/>
    <dgm:cxn modelId="{78101B10-755C-4A8E-8EEA-059648CFFAAC}" type="presOf" srcId="{F5B26172-91DB-42BE-B10C-A4CDA5CB8A60}" destId="{8828A2BB-81F4-475D-A9D7-E29B81543C41}" srcOrd="0" destOrd="5" presId="urn:microsoft.com/office/officeart/2005/8/layout/vList2"/>
    <dgm:cxn modelId="{C5642817-A625-47F7-82CB-4A4841F9C941}" type="presOf" srcId="{D945223E-392F-471A-9F56-169B6778EAA4}" destId="{8828A2BB-81F4-475D-A9D7-E29B81543C41}" srcOrd="0" destOrd="7" presId="urn:microsoft.com/office/officeart/2005/8/layout/vList2"/>
    <dgm:cxn modelId="{2D956D42-2DFF-4EF8-AF5F-A4C7EBFAFBE4}" type="presOf" srcId="{930DDE55-F512-459C-AF3F-BAC51D765988}" destId="{D591F68A-233A-4A81-A8A4-4E5CA26110D6}" srcOrd="0" destOrd="0" presId="urn:microsoft.com/office/officeart/2005/8/layout/vList2"/>
    <dgm:cxn modelId="{FE65D962-BCC7-4467-8D78-D21C712677F9}" srcId="{930DDE55-F512-459C-AF3F-BAC51D765988}" destId="{4716F39B-BB18-415D-ADAD-836AC12233AD}" srcOrd="6" destOrd="0" parTransId="{3CDBFC05-34E9-44FD-8912-A4668553C5E6}" sibTransId="{62C7FAA6-4191-4F1B-AF08-7805316A8D93}"/>
    <dgm:cxn modelId="{6C9B3663-3C40-4311-93DB-84FE67F09E36}" srcId="{930DDE55-F512-459C-AF3F-BAC51D765988}" destId="{12DB0483-CD8D-468B-A08D-35BDCAA613FF}" srcOrd="0" destOrd="0" parTransId="{3E4F992D-7A7E-4EFF-9048-D7F123447467}" sibTransId="{34C6EB9C-7917-47F7-8937-ECB6F6D45F3E}"/>
    <dgm:cxn modelId="{D6419B69-431C-4340-BFDB-9C75A036AB7A}" srcId="{930DDE55-F512-459C-AF3F-BAC51D765988}" destId="{F5B26172-91DB-42BE-B10C-A4CDA5CB8A60}" srcOrd="5" destOrd="0" parTransId="{64D160D3-BBCB-4CC7-8856-7A9E2376B7C7}" sibTransId="{CC503BCC-048A-40BE-B5EA-855EB14FED90}"/>
    <dgm:cxn modelId="{F86B196D-38A6-4B89-8E9D-ACD949ED42ED}" type="presOf" srcId="{019D521F-1916-48EE-9DBE-9C1986B7BC46}" destId="{8828A2BB-81F4-475D-A9D7-E29B81543C41}" srcOrd="0" destOrd="1" presId="urn:microsoft.com/office/officeart/2005/8/layout/vList2"/>
    <dgm:cxn modelId="{AD625954-DBFE-4AA9-9512-B5D093BB4490}" type="presOf" srcId="{A0F63488-4459-4594-B6EE-025A0E8DDA19}" destId="{8828A2BB-81F4-475D-A9D7-E29B81543C41}" srcOrd="0" destOrd="3" presId="urn:microsoft.com/office/officeart/2005/8/layout/vList2"/>
    <dgm:cxn modelId="{4D08285A-EC54-4242-9753-AFC60E5AF4D2}" type="presOf" srcId="{22AE40BA-CC85-4B2C-9A98-1235413D7473}" destId="{8828A2BB-81F4-475D-A9D7-E29B81543C41}" srcOrd="0" destOrd="4" presId="urn:microsoft.com/office/officeart/2005/8/layout/vList2"/>
    <dgm:cxn modelId="{642B727B-06EA-4F93-925E-A50621EF2241}" type="presOf" srcId="{4716F39B-BB18-415D-ADAD-836AC12233AD}" destId="{8828A2BB-81F4-475D-A9D7-E29B81543C41}" srcOrd="0" destOrd="6" presId="urn:microsoft.com/office/officeart/2005/8/layout/vList2"/>
    <dgm:cxn modelId="{661041DB-516E-4970-9EDC-C64000E47943}" type="presOf" srcId="{12DB0483-CD8D-468B-A08D-35BDCAA613FF}" destId="{8828A2BB-81F4-475D-A9D7-E29B81543C41}" srcOrd="0" destOrd="0" presId="urn:microsoft.com/office/officeart/2005/8/layout/vList2"/>
    <dgm:cxn modelId="{AFC786DE-1676-4580-B099-44093479BBA7}" srcId="{930DDE55-F512-459C-AF3F-BAC51D765988}" destId="{13B93760-8BF0-48EF-B030-859DE06C8FEF}" srcOrd="2" destOrd="0" parTransId="{C72300EE-02D6-4339-88F7-9413C25B6885}" sibTransId="{3B2E0EB3-2879-4377-AE74-C20F9D1D08C0}"/>
    <dgm:cxn modelId="{217E9CE3-15DF-4703-AFC2-FCF6CFC47067}" type="presOf" srcId="{13B93760-8BF0-48EF-B030-859DE06C8FEF}" destId="{8828A2BB-81F4-475D-A9D7-E29B81543C41}" srcOrd="0" destOrd="2" presId="urn:microsoft.com/office/officeart/2005/8/layout/vList2"/>
    <dgm:cxn modelId="{E3971CE9-ECD0-4033-BE3E-C1DC1B368B69}" srcId="{930DDE55-F512-459C-AF3F-BAC51D765988}" destId="{A0F63488-4459-4594-B6EE-025A0E8DDA19}" srcOrd="3" destOrd="0" parTransId="{1BCEC485-286F-478F-B4A3-999CB9D5F352}" sibTransId="{1D614B35-00C2-4AA2-AD6B-787392330412}"/>
    <dgm:cxn modelId="{CEFC36EC-12F9-4D21-8EC6-B5D00056F3C4}" srcId="{930DDE55-F512-459C-AF3F-BAC51D765988}" destId="{019D521F-1916-48EE-9DBE-9C1986B7BC46}" srcOrd="1" destOrd="0" parTransId="{407D9179-C55F-470E-812E-176E3338DCB4}" sibTransId="{FAAA1A68-689B-4699-B9BE-C6670125EC53}"/>
    <dgm:cxn modelId="{D32A5AF4-BBA4-4E4B-B184-BC0DF2170FFF}" type="presOf" srcId="{E19CF583-75F8-41CA-AA9C-35972E117EFD}" destId="{C5E57508-A308-4DBE-8064-FF9DF3660C6B}" srcOrd="0" destOrd="0" presId="urn:microsoft.com/office/officeart/2005/8/layout/vList2"/>
    <dgm:cxn modelId="{0782BCFE-E0F2-4E60-8C92-FDB2618D054E}" srcId="{E19CF583-75F8-41CA-AA9C-35972E117EFD}" destId="{930DDE55-F512-459C-AF3F-BAC51D765988}" srcOrd="0" destOrd="0" parTransId="{7CABDD48-AEF4-47C3-AE3A-DBAA25C2B4B5}" sibTransId="{1ED0BD25-4F73-4420-B097-BCF92ACA2B47}"/>
    <dgm:cxn modelId="{F6040881-2C89-47D6-9E3F-3D98C82D7AF2}" type="presParOf" srcId="{C5E57508-A308-4DBE-8064-FF9DF3660C6B}" destId="{D591F68A-233A-4A81-A8A4-4E5CA26110D6}" srcOrd="0" destOrd="0" presId="urn:microsoft.com/office/officeart/2005/8/layout/vList2"/>
    <dgm:cxn modelId="{8C0EF058-D229-48F8-9D6C-24067247D7FB}" type="presParOf" srcId="{C5E57508-A308-4DBE-8064-FF9DF3660C6B}" destId="{8828A2BB-81F4-475D-A9D7-E29B81543C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D2D1-5D5F-4E1C-A75D-5A2B90924875}">
      <dsp:nvSpPr>
        <dsp:cNvPr id="0" name=""/>
        <dsp:cNvSpPr/>
      </dsp:nvSpPr>
      <dsp:spPr>
        <a:xfrm>
          <a:off x="6159" y="278893"/>
          <a:ext cx="2985735" cy="144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400" b="1" kern="1200" dirty="0"/>
            <a:t>Partnerības sadarbībai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i="1" kern="1200" dirty="0" err="1"/>
            <a:t>Partnerships</a:t>
          </a:r>
          <a:r>
            <a:rPr lang="lv-LV" sz="1800" i="1" kern="1200" dirty="0"/>
            <a:t> for </a:t>
          </a:r>
          <a:r>
            <a:rPr lang="lv-LV" sz="1800" i="1" kern="1200" dirty="0" err="1"/>
            <a:t>Cooperation</a:t>
          </a:r>
          <a:endParaRPr lang="lv-LV" sz="1800" i="1" kern="1200" dirty="0"/>
        </a:p>
      </dsp:txBody>
      <dsp:txXfrm>
        <a:off x="730156" y="278893"/>
        <a:ext cx="1537741" cy="1447994"/>
      </dsp:txXfrm>
    </dsp:sp>
    <dsp:sp modelId="{7723AD13-2DFD-408A-B812-9D9247CB59C7}">
      <dsp:nvSpPr>
        <dsp:cNvPr id="0" name=""/>
        <dsp:cNvSpPr/>
      </dsp:nvSpPr>
      <dsp:spPr>
        <a:xfrm>
          <a:off x="2556626" y="373359"/>
          <a:ext cx="3524543" cy="12590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400" b="1" kern="1200" dirty="0">
              <a:solidFill>
                <a:schemeClr val="accent1">
                  <a:lumMod val="75000"/>
                </a:schemeClr>
              </a:solidFill>
            </a:rPr>
            <a:t>Maza mēroga partnerības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b="0" i="1" kern="1200" dirty="0" err="1">
              <a:solidFill>
                <a:schemeClr val="accent1">
                  <a:lumMod val="75000"/>
                </a:schemeClr>
              </a:solidFill>
            </a:rPr>
            <a:t>Small-scale</a:t>
          </a:r>
          <a:r>
            <a:rPr lang="lv-LV" sz="1800" b="0" i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lv-LV" sz="1800" b="0" i="1" kern="1200" dirty="0" err="1">
              <a:solidFill>
                <a:schemeClr val="accent1">
                  <a:lumMod val="75000"/>
                </a:schemeClr>
              </a:solidFill>
            </a:rPr>
            <a:t>partnerships</a:t>
          </a:r>
          <a:r>
            <a:rPr lang="lv-LV" sz="1800" b="0" i="1" kern="1200" dirty="0">
              <a:solidFill>
                <a:schemeClr val="accent1">
                  <a:lumMod val="75000"/>
                </a:schemeClr>
              </a:solidFill>
            </a:rPr>
            <a:t> </a:t>
          </a:r>
        </a:p>
      </dsp:txBody>
      <dsp:txXfrm>
        <a:off x="3186157" y="373359"/>
        <a:ext cx="2265482" cy="1259061"/>
      </dsp:txXfrm>
    </dsp:sp>
    <dsp:sp modelId="{B6A76894-4A85-4657-8621-B3BF687940FE}">
      <dsp:nvSpPr>
        <dsp:cNvPr id="0" name=""/>
        <dsp:cNvSpPr/>
      </dsp:nvSpPr>
      <dsp:spPr>
        <a:xfrm>
          <a:off x="5692108" y="364772"/>
          <a:ext cx="3605857" cy="12762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400" b="1" kern="1200" dirty="0">
              <a:solidFill>
                <a:srgbClr val="2F5597"/>
              </a:solidFill>
            </a:rPr>
            <a:t>Sadarbības partnerības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altLang="lv-LV" sz="1800" i="1" kern="1200" dirty="0" err="1">
              <a:solidFill>
                <a:srgbClr val="2F5597"/>
              </a:solidFill>
            </a:rPr>
            <a:t>Cooperation</a:t>
          </a:r>
          <a:r>
            <a:rPr lang="lv-LV" altLang="lv-LV" sz="1800" i="1" kern="1200" dirty="0">
              <a:solidFill>
                <a:srgbClr val="2F5597"/>
              </a:solidFill>
            </a:rPr>
            <a:t> </a:t>
          </a:r>
          <a:r>
            <a:rPr lang="lv-LV" altLang="lv-LV" sz="1800" i="1" kern="1200" dirty="0" err="1">
              <a:solidFill>
                <a:srgbClr val="2F5597"/>
              </a:solidFill>
            </a:rPr>
            <a:t>partnerships</a:t>
          </a:r>
          <a:endParaRPr lang="lv-LV" sz="1800" b="1" kern="1200" dirty="0">
            <a:solidFill>
              <a:srgbClr val="2F5597"/>
            </a:solidFill>
          </a:endParaRPr>
        </a:p>
      </dsp:txBody>
      <dsp:txXfrm>
        <a:off x="6330226" y="364772"/>
        <a:ext cx="2329622" cy="1276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36F11-FC7B-4ED5-AA79-D23320DB9CEC}">
      <dsp:nvSpPr>
        <dsp:cNvPr id="0" name=""/>
        <dsp:cNvSpPr/>
      </dsp:nvSpPr>
      <dsp:spPr>
        <a:xfrm>
          <a:off x="127314" y="0"/>
          <a:ext cx="4486275" cy="448627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01317-A889-4CBB-84DE-5DB13395E008}">
      <dsp:nvSpPr>
        <dsp:cNvPr id="0" name=""/>
        <dsp:cNvSpPr/>
      </dsp:nvSpPr>
      <dsp:spPr>
        <a:xfrm>
          <a:off x="553510" y="426196"/>
          <a:ext cx="1749647" cy="1749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Iekļaušana un daudzveidība </a:t>
          </a:r>
          <a:endParaRPr lang="en-US" sz="1700" kern="1200"/>
        </a:p>
      </dsp:txBody>
      <dsp:txXfrm>
        <a:off x="638921" y="511607"/>
        <a:ext cx="1578825" cy="1578825"/>
      </dsp:txXfrm>
    </dsp:sp>
    <dsp:sp modelId="{5DE3EA28-774C-42A9-B590-A64FCE4C15D1}">
      <dsp:nvSpPr>
        <dsp:cNvPr id="0" name=""/>
        <dsp:cNvSpPr/>
      </dsp:nvSpPr>
      <dsp:spPr>
        <a:xfrm>
          <a:off x="2437746" y="426196"/>
          <a:ext cx="1749647" cy="1749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Vide un klimata pārmaiņu novēršana</a:t>
          </a:r>
          <a:endParaRPr lang="en-US" sz="1700" kern="1200"/>
        </a:p>
      </dsp:txBody>
      <dsp:txXfrm>
        <a:off x="2523157" y="511607"/>
        <a:ext cx="1578825" cy="1578825"/>
      </dsp:txXfrm>
    </dsp:sp>
    <dsp:sp modelId="{945A4999-9308-474D-B4F3-C9620E396193}">
      <dsp:nvSpPr>
        <dsp:cNvPr id="0" name=""/>
        <dsp:cNvSpPr/>
      </dsp:nvSpPr>
      <dsp:spPr>
        <a:xfrm>
          <a:off x="553510" y="2310431"/>
          <a:ext cx="1749647" cy="1749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Digitālā pārveide </a:t>
          </a:r>
          <a:endParaRPr lang="en-US" sz="1700" kern="1200"/>
        </a:p>
      </dsp:txBody>
      <dsp:txXfrm>
        <a:off x="638921" y="2395842"/>
        <a:ext cx="1578825" cy="1578825"/>
      </dsp:txXfrm>
    </dsp:sp>
    <dsp:sp modelId="{175AA7E3-A057-45FC-B23A-CC9312905509}">
      <dsp:nvSpPr>
        <dsp:cNvPr id="0" name=""/>
        <dsp:cNvSpPr/>
      </dsp:nvSpPr>
      <dsp:spPr>
        <a:xfrm>
          <a:off x="2437746" y="2310431"/>
          <a:ext cx="1749647" cy="1749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Līdzdalība demokrātiskajos procesos</a:t>
          </a:r>
          <a:endParaRPr lang="en-US" sz="1700" kern="1200" dirty="0"/>
        </a:p>
      </dsp:txBody>
      <dsp:txXfrm>
        <a:off x="2523157" y="2395842"/>
        <a:ext cx="1578825" cy="1578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55D2A-990D-4D73-9C06-B6CFAC0E3225}">
      <dsp:nvSpPr>
        <dsp:cNvPr id="0" name=""/>
        <dsp:cNvSpPr/>
      </dsp:nvSpPr>
      <dsp:spPr>
        <a:xfrm>
          <a:off x="549" y="402500"/>
          <a:ext cx="2143309" cy="12859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Veselīga dzīvesveida popularizēšana ikvienam</a:t>
          </a:r>
        </a:p>
      </dsp:txBody>
      <dsp:txXfrm>
        <a:off x="549" y="402500"/>
        <a:ext cx="2143309" cy="1285985"/>
      </dsp:txXfrm>
    </dsp:sp>
    <dsp:sp modelId="{230FD8F6-E095-461C-8C12-F07ED92A727A}">
      <dsp:nvSpPr>
        <dsp:cNvPr id="0" name=""/>
        <dsp:cNvSpPr/>
      </dsp:nvSpPr>
      <dsp:spPr>
        <a:xfrm>
          <a:off x="2358189" y="402500"/>
          <a:ext cx="2143309" cy="12859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Godprātības un vērtību popularizēšana sportā</a:t>
          </a:r>
        </a:p>
      </dsp:txBody>
      <dsp:txXfrm>
        <a:off x="2358189" y="402500"/>
        <a:ext cx="2143309" cy="1285985"/>
      </dsp:txXfrm>
    </dsp:sp>
    <dsp:sp modelId="{37A9072F-60CA-4CA3-943E-6DDAD830EBDD}">
      <dsp:nvSpPr>
        <dsp:cNvPr id="0" name=""/>
        <dsp:cNvSpPr/>
      </dsp:nvSpPr>
      <dsp:spPr>
        <a:xfrm>
          <a:off x="549" y="1902816"/>
          <a:ext cx="2143309" cy="12859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Sporta izglītības un izglītošanās ar sporta palīdzību veicināšana</a:t>
          </a:r>
        </a:p>
      </dsp:txBody>
      <dsp:txXfrm>
        <a:off x="549" y="1902816"/>
        <a:ext cx="2143309" cy="1285985"/>
      </dsp:txXfrm>
    </dsp:sp>
    <dsp:sp modelId="{33F6AB95-B2F8-463D-9A7E-712DBDE8ABF5}">
      <dsp:nvSpPr>
        <dsp:cNvPr id="0" name=""/>
        <dsp:cNvSpPr/>
      </dsp:nvSpPr>
      <dsp:spPr>
        <a:xfrm>
          <a:off x="2358189" y="1902816"/>
          <a:ext cx="2143309" cy="12859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Līdztiesības un Eiropas vērtību veicināšana sportā</a:t>
          </a:r>
        </a:p>
      </dsp:txBody>
      <dsp:txXfrm>
        <a:off x="2358189" y="1902816"/>
        <a:ext cx="2143309" cy="1285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1F68A-233A-4A81-A8A4-4E5CA26110D6}">
      <dsp:nvSpPr>
        <dsp:cNvPr id="0" name=""/>
        <dsp:cNvSpPr/>
      </dsp:nvSpPr>
      <dsp:spPr>
        <a:xfrm>
          <a:off x="5847" y="0"/>
          <a:ext cx="10548606" cy="876473"/>
        </a:xfrm>
        <a:prstGeom prst="roundRect">
          <a:avLst/>
        </a:prstGeom>
        <a:solidFill>
          <a:srgbClr val="007F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Mazā mēroga partnerības </a:t>
          </a:r>
          <a:r>
            <a:rPr lang="lv-LV" sz="24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projekti</a:t>
          </a:r>
          <a:endParaRPr lang="lv-LV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8633" y="42786"/>
        <a:ext cx="10463034" cy="790901"/>
      </dsp:txXfrm>
    </dsp:sp>
    <dsp:sp modelId="{8828A2BB-81F4-475D-A9D7-E29B81543C41}">
      <dsp:nvSpPr>
        <dsp:cNvPr id="0" name=""/>
        <dsp:cNvSpPr/>
      </dsp:nvSpPr>
      <dsp:spPr>
        <a:xfrm>
          <a:off x="0" y="1087861"/>
          <a:ext cx="10728959" cy="3703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644" tIns="12700" rIns="71120" bIns="12700" numCol="1" spcCol="1270" anchor="t" anchorCtr="0">
          <a:noAutofit/>
        </a:bodyPr>
        <a:lstStyle/>
        <a:p>
          <a:pPr marL="357188" lvl="1" indent="-357188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endParaRPr lang="lv-LV" sz="1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357188" lvl="1" indent="-357188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Piesaistīt </a:t>
          </a:r>
          <a:r>
            <a:rPr lang="lv-LV" sz="2400" b="1" kern="1200" dirty="0" err="1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jaunpienācējus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, mazāk pieredzējušas organizācijas un maza mēroga dalībniekus</a:t>
          </a:r>
        </a:p>
        <a:p>
          <a:pPr marL="357188" lvl="1" indent="-357188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Minimums</a:t>
          </a:r>
          <a:r>
            <a:rPr lang="it-IT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organizācijas</a:t>
          </a: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no 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it-IT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ES dalībvalstīm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vai programmai asociētajām trešajām valstīm.</a:t>
          </a:r>
          <a:endParaRPr lang="lv-LV" sz="1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357188" lvl="1" indent="-357188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Projektu ilgums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no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6 līdz 24 mēnešiem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</a:p>
        <a:p>
          <a:pPr marL="357188" lvl="1" indent="-357188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Projekta finansējums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: vienreizēja fiksēta summa (</a:t>
          </a:r>
          <a:r>
            <a:rPr lang="lv-LV" sz="2400" i="1" kern="1200" dirty="0" err="1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lump</a:t>
          </a:r>
          <a:r>
            <a:rPr lang="lv-LV" sz="2400" i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sum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)</a:t>
          </a:r>
          <a:endParaRPr lang="lv-LV" sz="2400" b="1" kern="1200" dirty="0">
            <a:solidFill>
              <a:srgbClr val="4472C4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357188" lvl="1" indent="-357188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                                             30 000 EUR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vai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60 000 EUR. </a:t>
          </a:r>
        </a:p>
      </dsp:txBody>
      <dsp:txXfrm>
        <a:off x="0" y="1087861"/>
        <a:ext cx="10728959" cy="3703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1F68A-233A-4A81-A8A4-4E5CA26110D6}">
      <dsp:nvSpPr>
        <dsp:cNvPr id="0" name=""/>
        <dsp:cNvSpPr/>
      </dsp:nvSpPr>
      <dsp:spPr>
        <a:xfrm>
          <a:off x="0" y="11882"/>
          <a:ext cx="10769414" cy="783837"/>
        </a:xfrm>
        <a:prstGeom prst="roundRect">
          <a:avLst/>
        </a:prstGeom>
        <a:solidFill>
          <a:srgbClr val="007F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Sadarbības partnerības </a:t>
          </a:r>
          <a:r>
            <a:rPr lang="lv-LV" sz="24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projekti</a:t>
          </a:r>
          <a:endParaRPr lang="lv-LV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8264" y="50146"/>
        <a:ext cx="10692886" cy="707309"/>
      </dsp:txXfrm>
    </dsp:sp>
    <dsp:sp modelId="{8828A2BB-81F4-475D-A9D7-E29B81543C41}">
      <dsp:nvSpPr>
        <dsp:cNvPr id="0" name=""/>
        <dsp:cNvSpPr/>
      </dsp:nvSpPr>
      <dsp:spPr>
        <a:xfrm>
          <a:off x="0" y="786089"/>
          <a:ext cx="10769414" cy="459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929" tIns="12700" rIns="71120" bIns="12700" numCol="1" spcCol="1270" anchor="t" anchorCtr="0">
          <a:noAutofit/>
        </a:bodyPr>
        <a:lstStyle/>
        <a:p>
          <a:pPr marL="357188" lvl="1" indent="-357188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endParaRPr lang="lv-LV" sz="1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357188" lvl="1" indent="-357188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Atbalstīt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inovatīvas prakses attīstību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, nodošanu un/vai īstenošanu, kopīgu iniciatīvu īstenošanu.</a:t>
          </a:r>
        </a:p>
        <a:p>
          <a:pPr marL="357188" lvl="1" indent="-357188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Minimums</a:t>
          </a:r>
          <a:r>
            <a:rPr lang="it-IT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3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organizācijas</a:t>
          </a:r>
          <a:r>
            <a:rPr lang="it-IT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no 3 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ES dalībvalstīm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vai programmai asociētajām trešajām valstīm.</a:t>
          </a:r>
          <a:endParaRPr lang="lv-LV" sz="1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357188" lvl="1" indent="-357188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Projektu ilgums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no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12 līdz 36 mēnešiem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</a:p>
        <a:p>
          <a:pPr marL="357188" lvl="1" indent="-357188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Projekta finansējums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: vienreizēja fiksēta summa (</a:t>
          </a:r>
          <a:r>
            <a:rPr lang="lv-LV" sz="2400" i="1" kern="1200" dirty="0" err="1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lump</a:t>
          </a:r>
          <a:r>
            <a:rPr lang="lv-LV" sz="2400" i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sum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)</a:t>
          </a:r>
          <a:endParaRPr lang="lv-LV" sz="2400" b="1" kern="1200" dirty="0">
            <a:solidFill>
              <a:srgbClr val="4472C4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357188" lvl="1" indent="-357188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                                             120 000 EUR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250 000 EUR </a:t>
          </a: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vai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400 000 EUR. 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lv-LV" sz="2400" b="1" kern="1200" dirty="0">
            <a:solidFill>
              <a:srgbClr val="4472C4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357188" lvl="1" indent="-357188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Projektā kā partnerus iespējams iesaistīt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organizācijas no programmai neasociētajām trešajām valstīm. 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Izņēmums: </a:t>
          </a:r>
          <a:r>
            <a:rPr lang="lv-LV" sz="2400" b="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organizācijas no Baltkrievijas (2. reģions) un Krievijas Federācijas (4. reģions) nav tiesīgas piedalīties šajā pasākumā.</a:t>
          </a:r>
        </a:p>
        <a:p>
          <a:pPr marL="357188" lvl="1" indent="-357188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lv-LV" sz="24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Projektā iespējams iesaistīt</a:t>
          </a:r>
          <a:r>
            <a: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asociētos partnerus.</a:t>
          </a:r>
          <a:endParaRPr lang="lv-LV" sz="2400" b="0" kern="1200" dirty="0">
            <a:solidFill>
              <a:srgbClr val="4472C4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786089"/>
        <a:ext cx="10769414" cy="4593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1D73-C586-48F7-AD6E-85AA7B974184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9D1CF-D837-4444-9B65-EDE941B8F2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97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84DA-EBF2-4D8F-BC44-42AE3F91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64DD6-AD87-43AF-8D7F-932E9CA8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90FB-6072-41C0-B91A-3298EBF0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F568-999E-427C-A3B9-7344EF09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0FAB-66AF-484D-AD18-DBB3ED6D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288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3C42-AF90-4C97-97DC-EFBB78AA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CE3D9-19E0-4CD4-B298-F8B0F67F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9422-BEBC-44E9-AD82-35DCB624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BD0C-34E0-4613-A819-AFD5DCD9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3055-DBCD-4193-AA45-5CD0D5D6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037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96BAE-B455-4ED9-B803-3A7BC1A7E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31909-D194-4C67-A203-2A4E01988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BF62-08C9-4E17-A05F-C53AA2AD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121BD-167C-431C-BCD1-168C61A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FC61-8309-4261-BD95-0F452650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386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C87E-1F7C-4383-87A6-323236E3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FCFCE-1DBE-4889-942B-149D7DBE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387DC-24E3-4C8D-B8B3-F9AAEA2C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4635C-E7DD-4224-B7EC-EEED36D0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51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B741-982A-4040-8ED6-19E58900E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B08F3-11BB-4A12-BD99-079BE844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53337-DCE8-49D2-846C-152714E7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63A8B-5AA5-48AC-BF0D-AE3C6B52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45F9D-FC08-4BE7-835B-13D52190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522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10C9-F179-463F-9BA2-79C9EC5D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7314-5B31-4DF5-8D2F-D083F51E0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38D1-A58E-4E27-89DA-EF5F0F82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2561-09DD-4EB5-8F9E-AEDF948B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D7196-F0B8-49B8-82BF-03C4384F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134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7175-AD75-4EFB-A266-B5A0654B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6E376-26CA-4041-879A-EE83AA6E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D3EEE-BCAA-4FBF-8D9C-46A62007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1B56-3E0D-424F-81AB-BBACA78A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4CAFF-7A3A-4537-A958-6C56AFDA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68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977CA-47C3-4D62-9B6D-ABCAE1B1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C1ED5-E481-4AAC-81DB-BD217EC64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C90A3-86B8-45D2-91C9-1D5187F5B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93146-46C6-427E-AC55-3FF0D593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5CCD1-7A60-4489-B743-734B92E7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C7B17-8597-4BA0-B8B8-59C53687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515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6FEB-E374-4EA7-9DB5-E8D5E654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BDD5C-C243-486E-8374-6AE07FDE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EB57B-92E9-4578-BA5A-7095710D1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90938-2DF6-4EB3-9A2D-9F46C9CE8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A772D-1F27-48A1-8863-BB7440242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005C2-7D72-4322-AD81-17B752FF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45E20-C425-4A2D-98F8-0CD0C985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CD8EE-80E0-4390-89C9-D3F41EBF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133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9403-5CED-4FAC-A8FE-C0C00804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E6BE1-2A28-4B0A-AA0E-6806087B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0E878-4976-4FE9-84D9-F14A3F4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DC905-9829-4EE6-AD2E-7EBF7D4F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908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F8021-F019-478D-B961-32202D6B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9D035-62CD-4A42-B1C3-9D288D09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BDABD-81E3-45E1-A1F9-9007A2DB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699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6FE2-2658-497C-9A2D-AC3F3188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04BB-9766-4179-B958-F91A2CD2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3A79-773E-4771-AAD0-DBBD3EC4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B3F3-83AB-4608-9150-41CF941B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0994-A5F7-46FA-874F-EDDFB6D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245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4DB6-1326-46D0-9870-95C1B0A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EA91-302E-4565-B4DE-9692379FE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6A161-F8C6-49DD-9B2D-CBE8269C2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F9B56-8206-4A59-97BB-18477AED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1FEB-9AD6-4235-9973-33F4ED4A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01A46-CC65-47B8-95DB-3771E503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7134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522D-F7F8-4D29-A0D0-9C5B8C9D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F6E7DD-9D2D-4440-AE85-01F448C47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3EE5D-1D16-471A-811A-02064CDDF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E1613-2E95-4822-ADCA-9EF436DF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472C1-0171-48C4-82A0-251F8E25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3D38-AFB3-4D62-A662-C092AF25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89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C40C-42A7-4037-B5B6-1D384483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E0980-976A-4FC1-8B55-938E5C14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A6895-53DC-4DCE-982D-D30458E5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9ACD-DA7D-442B-94A3-6BF64A2D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AD3A-5D3C-4D11-8177-0088529A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1906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92DB6-F01A-44AA-8181-3AA10ACC7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2ED94-4DA8-42BA-B26C-87CB90232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EC5D7-A35A-4DA9-A65E-F2515C8C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199A-B254-4503-9464-1CFD0BE3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6EADE-5D04-4CA0-BE95-BBFC3CAE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7374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84DA-EBF2-4D8F-BC44-42AE3F91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64DD6-AD87-43AF-8D7F-932E9CA8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90FB-6072-41C0-B91A-3298EBF0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F568-999E-427C-A3B9-7344EF09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0FAB-66AF-484D-AD18-DBB3ED6D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2888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6FE2-2658-497C-9A2D-AC3F3188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04BB-9766-4179-B958-F91A2CD2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3A79-773E-4771-AAD0-DBBD3EC4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B3F3-83AB-4608-9150-41CF941B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0994-A5F7-46FA-874F-EDDFB6D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2452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BD23-4C3E-4763-AE77-E94278F9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0D3B-7771-4285-ADC0-82397257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61E7-C78F-438B-9934-CA1D0189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62E6-9754-40E2-B6EE-866683D2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1E39-ACDB-40CF-8824-C5F49F42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0825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F990-9EAE-4871-A971-F042DB4C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B5ED-DCAF-4A9B-B9C5-5306C1449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6FDEB-4F43-466F-B641-CD0D18191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C904C-BDD8-4BBE-A453-E570B03C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9BC35-11CE-44C5-AA40-C57E6BD7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59109-EB2B-4450-BEE1-5E02112A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540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CA17-5038-44F4-A1CC-E0729DAF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DB18-C47D-42BE-8106-4CF178D5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20455-F974-43B1-BBD4-9F84843C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4E5AE-020F-463B-9C11-6248E5638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D0CF2-90C2-4DC0-B734-B81A5359B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DE433-3F20-42DE-85B5-00169D01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B24FC-74ED-4E27-9559-A66E4228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0D80F-AA20-4D1D-9B87-8DE614C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4707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9442-CFE4-489A-AC60-B44A0AA7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247D-CC94-4198-B129-231BC150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23195-8C3E-4813-8949-80038A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75E9-F157-40D8-B82A-B99C7AB6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15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BD23-4C3E-4763-AE77-E94278F9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0D3B-7771-4285-ADC0-82397257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61E7-C78F-438B-9934-CA1D0189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62E6-9754-40E2-B6EE-866683D2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1E39-ACDB-40CF-8824-C5F49F42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0825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C70EC-C822-4DB9-97B5-A01B2708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EF178-BDA2-4E9F-BB33-298AF84C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B37B4-3D12-43DE-8482-C56DF5C8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9235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FBA5-A2DF-4073-9742-A7D85D3D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2F8-FFAF-4C7C-810F-CD7670CA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92886-9EC3-4BEE-8AF6-35CCAF4F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EEA07-707F-4990-80D7-C994C97C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04A3E-AF16-4D43-9331-65F1B34B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0B61-A067-4B95-AFF3-13DAA74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0948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D1DD-7F36-4657-A502-F0376072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B13C7-4FB2-4288-8579-27622F426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4AF39-9C8A-4C1D-AC44-48E5D7691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5F10-E8A9-4CCA-8FCF-CF63C526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6186-4AED-4763-997B-140CA9FE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53404-708A-4272-A4F3-206BFDC9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7120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3C42-AF90-4C97-97DC-EFBB78AA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CE3D9-19E0-4CD4-B298-F8B0F67F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9422-BEBC-44E9-AD82-35DCB624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BD0C-34E0-4613-A819-AFD5DCD9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3055-DBCD-4193-AA45-5CD0D5D6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0376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96BAE-B455-4ED9-B803-3A7BC1A7E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31909-D194-4C67-A203-2A4E01988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BF62-08C9-4E17-A05F-C53AA2AD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121BD-167C-431C-BCD1-168C61A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FC61-8309-4261-BD95-0F452650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38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F990-9EAE-4871-A971-F042DB4C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B5ED-DCAF-4A9B-B9C5-5306C1449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6FDEB-4F43-466F-B641-CD0D18191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C904C-BDD8-4BBE-A453-E570B03C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9BC35-11CE-44C5-AA40-C57E6BD7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59109-EB2B-4450-BEE1-5E02112A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54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CA17-5038-44F4-A1CC-E0729DAF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DB18-C47D-42BE-8106-4CF178D5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20455-F974-43B1-BBD4-9F84843C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4E5AE-020F-463B-9C11-6248E5638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D0CF2-90C2-4DC0-B734-B81A5359B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DE433-3F20-42DE-85B5-00169D01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B24FC-74ED-4E27-9559-A66E4228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0D80F-AA20-4D1D-9B87-8DE614C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470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9442-CFE4-489A-AC60-B44A0AA7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247D-CC94-4198-B129-231BC150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23195-8C3E-4813-8949-80038A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75E9-F157-40D8-B82A-B99C7AB6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15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C70EC-C822-4DB9-97B5-A01B2708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EF178-BDA2-4E9F-BB33-298AF84C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B37B4-3D12-43DE-8482-C56DF5C8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923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FBA5-A2DF-4073-9742-A7D85D3D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2F8-FFAF-4C7C-810F-CD7670CA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92886-9EC3-4BEE-8AF6-35CCAF4F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EEA07-707F-4990-80D7-C994C97C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04A3E-AF16-4D43-9331-65F1B34B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0B61-A067-4B95-AFF3-13DAA74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094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D1DD-7F36-4657-A502-F0376072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B13C7-4FB2-4288-8579-27622F426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4AF39-9C8A-4C1D-AC44-48E5D7691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5F10-E8A9-4CCA-8FCF-CF63C526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6186-4AED-4763-997B-140CA9FE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53404-708A-4272-A4F3-206BFDC9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712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E03BD-7DF6-4B95-AC81-23E0EEAA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B1ECC-1BE5-4BEF-BCBA-3F05FAE5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6C05-9017-4FAD-AC44-D183F1E71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C7123-1EC9-4A48-9CE9-084F8B2BE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041C8-C279-422C-AF10-CBDD678EC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72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56FFC-C687-4BFF-916B-C3B01BD5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07E8-5F82-479E-8FCF-8CCADB3F7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1F162-4EC7-48C4-94FB-EECBD2132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430A-27AB-4CA6-8326-B247E4628C2D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AFE1-7D54-4FFA-A177-B96D5E238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9C01D-0500-4C53-AFC2-505E8404C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20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E03BD-7DF6-4B95-AC81-23E0EEAA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B1ECC-1BE5-4BEF-BCBA-3F05FAE5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6C05-9017-4FAD-AC44-D183F1E71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ADB3-1A55-4D57-98CB-0BB06ED655CA}" type="datetimeFigureOut">
              <a:rPr lang="lv-LV" smtClean="0"/>
              <a:t>10.01.2023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C7123-1EC9-4A48-9CE9-084F8B2BE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041C8-C279-422C-AF10-CBDD678EC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72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cea.ec.europa.eu/news-events/events/info-session-erasmus-sport-2023-2023-01-30_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rasmus-plus.ec.europa.eu/document/erasmus-programme-guide-2023-version-1" TargetMode="External"/><Relationship Id="rId3" Type="http://schemas.openxmlformats.org/officeDocument/2006/relationships/hyperlink" Target="https://www.erasmusplus.lv/partneribas-sadarbibai-sporta-0" TargetMode="External"/><Relationship Id="rId7" Type="http://schemas.openxmlformats.org/officeDocument/2006/relationships/hyperlink" Target="https://erasmusplus.lv/kapacitates-stiprinasana-sporta-joma" TargetMode="External"/><Relationship Id="rId2" Type="http://schemas.openxmlformats.org/officeDocument/2006/relationships/hyperlink" Target="https://www.eacea.ec.europa.eu/index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plus.lv/sporta-bezpelnas-pasakumi-eiropa" TargetMode="External"/><Relationship Id="rId5" Type="http://schemas.openxmlformats.org/officeDocument/2006/relationships/hyperlink" Target="https://www.erasmusplus.lv/maza-meroga-partneribas-0" TargetMode="External"/><Relationship Id="rId4" Type="http://schemas.openxmlformats.org/officeDocument/2006/relationships/hyperlink" Target="https://www.erasmusplus.lv/sadarbibas-partneribas-0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1278-3C9A-4BE5-B0B8-12E6B439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8378"/>
            <a:ext cx="9144000" cy="2513919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EK </a:t>
            </a:r>
            <a:r>
              <a:rPr lang="lv-LV" sz="4800" b="1" dirty="0" err="1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izpildaģentūras</a:t>
            </a:r>
            <a:r>
              <a:rPr lang="lv-LV" sz="4800" b="1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 (EACEA) administrētie projektu konkursi sporta jomā</a:t>
            </a:r>
            <a:endParaRPr lang="lv-LV" sz="4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8C38C-3912-476B-BCFD-EB93FF7C6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9040"/>
            <a:ext cx="9144000" cy="695960"/>
          </a:xfrm>
        </p:spPr>
        <p:txBody>
          <a:bodyPr>
            <a:normAutofit/>
          </a:bodyPr>
          <a:lstStyle/>
          <a:p>
            <a:r>
              <a:rPr lang="lv-LV" sz="2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2023. gada 9. janvāris</a:t>
            </a:r>
          </a:p>
        </p:txBody>
      </p:sp>
    </p:spTree>
    <p:extLst>
      <p:ext uri="{BB962C8B-B14F-4D97-AF65-F5344CB8AC3E}">
        <p14:creationId xmlns:p14="http://schemas.microsoft.com/office/powerpoint/2010/main" val="71920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6505-7451-5E84-C735-DA4EB5CF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365125"/>
            <a:ext cx="10526486" cy="82794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400" b="1" dirty="0"/>
              <a:t>Pieteikšanās</a:t>
            </a:r>
            <a:br>
              <a:rPr lang="lv-LV" sz="4400" b="1" dirty="0"/>
            </a:br>
            <a:r>
              <a:rPr lang="lv-LV" sz="2200" dirty="0"/>
              <a:t>visām 4 EACEA administrētajām aktivitātēm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8D600-F5B2-064F-40AD-0D7291ED2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47" y="1276790"/>
            <a:ext cx="10607953" cy="4900174"/>
          </a:xfrm>
        </p:spPr>
        <p:txBody>
          <a:bodyPr/>
          <a:lstStyle/>
          <a:p>
            <a:pPr marL="0" indent="0">
              <a:buNone/>
            </a:pPr>
            <a:r>
              <a:rPr lang="lv-LV" sz="25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Konkurss: </a:t>
            </a:r>
            <a:r>
              <a:rPr lang="lv-LV" sz="25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2023. gada 10. janvāris – 2023. gada 22. marts </a:t>
            </a:r>
            <a:r>
              <a:rPr lang="lv-LV" sz="25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(plkst. 17.00 pēc Briseles laika) </a:t>
            </a:r>
          </a:p>
          <a:p>
            <a:pPr marL="0" indent="0">
              <a:buNone/>
            </a:pPr>
            <a:r>
              <a:rPr lang="lv-LV" sz="25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Pieteikumi ir jāiesniedz elektroniski - EACEA tiešās administrēšanas projektu platformā</a:t>
            </a:r>
            <a:r>
              <a:rPr lang="lv-LV" sz="2500" b="0" i="0" dirty="0">
                <a:solidFill>
                  <a:srgbClr val="282828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lv-LV" sz="2500" b="0" i="1" u="sng" dirty="0" err="1">
                <a:effectLst/>
                <a:latin typeface="Roboto" panose="02000000000000000000" pitchFamily="2" charset="0"/>
                <a:hlinkClick r:id="rId2"/>
              </a:rPr>
              <a:t>Funding</a:t>
            </a:r>
            <a:r>
              <a:rPr lang="lv-LV" sz="2500" b="0" i="1" u="sng" dirty="0">
                <a:effectLst/>
                <a:latin typeface="Roboto" panose="02000000000000000000" pitchFamily="2" charset="0"/>
                <a:hlinkClick r:id="rId2"/>
              </a:rPr>
              <a:t> &amp; Tenders </a:t>
            </a:r>
            <a:r>
              <a:rPr lang="lv-LV" sz="2500" b="0" i="1" u="sng" dirty="0" err="1">
                <a:effectLst/>
                <a:latin typeface="Roboto" panose="02000000000000000000" pitchFamily="2" charset="0"/>
                <a:hlinkClick r:id="rId2"/>
              </a:rPr>
              <a:t>Opportunities</a:t>
            </a:r>
            <a:r>
              <a:rPr lang="lv-LV" sz="2500" b="0" i="1" u="sng" dirty="0">
                <a:effectLst/>
                <a:latin typeface="Roboto" panose="02000000000000000000" pitchFamily="2" charset="0"/>
                <a:hlinkClick r:id="rId2"/>
              </a:rPr>
              <a:t> </a:t>
            </a:r>
            <a:r>
              <a:rPr lang="lv-LV" sz="2500" b="0" i="1" u="sng" dirty="0" err="1">
                <a:effectLst/>
                <a:latin typeface="Roboto" panose="02000000000000000000" pitchFamily="2" charset="0"/>
                <a:hlinkClick r:id="rId2"/>
              </a:rPr>
              <a:t>Portal</a:t>
            </a:r>
            <a:r>
              <a:rPr lang="lv-LV" sz="2500" b="0" i="0" u="sng" dirty="0">
                <a:effectLst/>
                <a:latin typeface="Roboto" panose="02000000000000000000" pitchFamily="2" charset="0"/>
                <a:hlinkClick r:id="rId2"/>
              </a:rPr>
              <a:t> (</a:t>
            </a:r>
            <a:r>
              <a:rPr lang="lv-LV" sz="2500" b="0" i="1" u="sng" dirty="0">
                <a:effectLst/>
                <a:latin typeface="Roboto" panose="02000000000000000000" pitchFamily="2" charset="0"/>
                <a:hlinkClick r:id="rId2"/>
              </a:rPr>
              <a:t>FTOP</a:t>
            </a:r>
            <a:r>
              <a:rPr lang="lv-LV" sz="2500" b="0" i="0" u="sng" dirty="0">
                <a:effectLst/>
                <a:latin typeface="Roboto" panose="02000000000000000000" pitchFamily="2" charset="0"/>
                <a:hlinkClick r:id="rId2"/>
              </a:rPr>
              <a:t>).</a:t>
            </a:r>
            <a:endParaRPr lang="lv-LV" sz="2500" b="0" i="0" u="sng" dirty="0">
              <a:solidFill>
                <a:srgbClr val="282828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lv-LV" sz="25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Konsultācijas, jautājumi - EACEA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36F08D-34B9-F28F-38F1-481155DE8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42110"/>
            <a:ext cx="8530046" cy="33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2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DB53-BCAB-0669-34A1-C96BEC77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4000" b="1" dirty="0" err="1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Erasmus</a:t>
            </a:r>
            <a:r>
              <a:rPr lang="lv-LV" sz="4000" b="1" dirty="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Sport 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07DCA3-A101-7D8D-7CE5-752DE4F3CD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3514" y="1825624"/>
            <a:ext cx="4507037" cy="357649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BC38E-2C88-7B88-0BBD-1188A22B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4700" y="1825624"/>
            <a:ext cx="5349099" cy="3576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5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EACEA rīko informatīvo pasākumu </a:t>
            </a:r>
            <a:r>
              <a:rPr lang="lv-LV" sz="25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2023.gada 30.janvārī</a:t>
            </a:r>
            <a:r>
              <a:rPr lang="lv-LV" sz="25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, Briselē, Beļģijā</a:t>
            </a:r>
          </a:p>
          <a:p>
            <a:pPr marL="0" indent="0">
              <a:buNone/>
            </a:pPr>
            <a:endParaRPr lang="lv-LV" sz="25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lv-LV" sz="25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Tiks sniegta informācija par EACEA administrēto konkursu sporta jomā nosacījumiem</a:t>
            </a:r>
          </a:p>
          <a:p>
            <a:pPr marL="0" indent="0">
              <a:buNone/>
            </a:pPr>
            <a:endParaRPr lang="lv-LV" sz="25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lv-LV" sz="25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Detalizētāka informācija ir </a:t>
            </a:r>
            <a:r>
              <a:rPr lang="lv-LV" sz="25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šeit</a:t>
            </a:r>
            <a:r>
              <a:rPr lang="lv-LV" sz="25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(EACEA m/l)</a:t>
            </a:r>
          </a:p>
        </p:txBody>
      </p:sp>
    </p:spTree>
    <p:extLst>
      <p:ext uri="{BB962C8B-B14F-4D97-AF65-F5344CB8AC3E}">
        <p14:creationId xmlns:p14="http://schemas.microsoft.com/office/powerpoint/2010/main" val="18682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E94259-2D20-4AD6-81F4-A4C79364F143}"/>
              </a:ext>
            </a:extLst>
          </p:cNvPr>
          <p:cNvSpPr txBox="1"/>
          <p:nvPr/>
        </p:nvSpPr>
        <p:spPr>
          <a:xfrm>
            <a:off x="2760980" y="4099560"/>
            <a:ext cx="6670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Lai veicas projektu pieteikumu sagatavošanā!</a:t>
            </a:r>
          </a:p>
        </p:txBody>
      </p:sp>
    </p:spTree>
    <p:extLst>
      <p:ext uri="{BB962C8B-B14F-4D97-AF65-F5344CB8AC3E}">
        <p14:creationId xmlns:p14="http://schemas.microsoft.com/office/powerpoint/2010/main" val="385996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1EBE-B9F6-0CAB-D4CC-3F4FCB35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Aktivitātes sporta jomā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41B4E-6384-E4EB-34A5-69A1800C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688" y="1690688"/>
            <a:ext cx="10473111" cy="448627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lv-LV" sz="3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Eiropas</a:t>
            </a:r>
            <a:r>
              <a:rPr lang="lv-LV" sz="3000" b="1" i="0" dirty="0">
                <a:solidFill>
                  <a:srgbClr val="28282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lv-LV" sz="3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Izglītības un kultūras </a:t>
            </a:r>
            <a:r>
              <a:rPr lang="lv-LV" sz="3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izpildaģentūra</a:t>
            </a:r>
            <a:r>
              <a:rPr lang="lv-LV" sz="3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 </a:t>
            </a:r>
            <a:r>
              <a:rPr lang="lv-LV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EACEA</a:t>
            </a:r>
            <a:r>
              <a:rPr lang="lv-LV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 (</a:t>
            </a:r>
            <a:r>
              <a:rPr lang="lv-LV" sz="3000" i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The</a:t>
            </a:r>
            <a:r>
              <a:rPr lang="lv-LV" sz="30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</a:t>
            </a:r>
            <a:r>
              <a:rPr lang="lv-LV" sz="3000" i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European</a:t>
            </a:r>
            <a:r>
              <a:rPr lang="lv-LV" sz="30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</a:t>
            </a:r>
            <a:r>
              <a:rPr lang="lv-LV" sz="3000" i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Education</a:t>
            </a:r>
            <a:r>
              <a:rPr lang="lv-LV" sz="30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</a:t>
            </a:r>
            <a:r>
              <a:rPr lang="lv-LV" sz="3000" i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and</a:t>
            </a:r>
            <a:r>
              <a:rPr lang="lv-LV" sz="30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</a:t>
            </a:r>
            <a:r>
              <a:rPr lang="lv-LV" sz="3000" i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Culture</a:t>
            </a:r>
            <a:r>
              <a:rPr lang="lv-LV" sz="30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</a:t>
            </a:r>
            <a:r>
              <a:rPr lang="lv-LV" sz="3000" i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Executive</a:t>
            </a:r>
            <a:r>
              <a:rPr lang="lv-LV" sz="30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</a:t>
            </a:r>
            <a:r>
              <a:rPr lang="lv-LV" sz="3000" i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Agency</a:t>
            </a:r>
            <a:r>
              <a:rPr lang="lv-LV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) administrē sekojošas aktivitātes sporta jomā:</a:t>
            </a:r>
          </a:p>
          <a:p>
            <a:pPr marL="810900" lvl="1" indent="-342900" algn="l">
              <a:buFont typeface="Wingdings" panose="05000000000000000000" pitchFamily="2" charset="2"/>
              <a:buChar char="Ø"/>
            </a:pPr>
            <a:r>
              <a:rPr lang="lv-LV" u="sng" dirty="0">
                <a:solidFill>
                  <a:srgbClr val="282828"/>
                </a:solidFill>
                <a:latin typeface="Roboto" panose="02000000000000000000" pitchFamily="2" charset="0"/>
                <a:hlinkClick r:id="rId3"/>
              </a:rPr>
              <a:t>PARTNERĪBAS SADARBĪBAI SPORTĀ</a:t>
            </a:r>
            <a:endParaRPr lang="lv-LV" u="sng" dirty="0">
              <a:solidFill>
                <a:srgbClr val="282828"/>
              </a:solidFill>
              <a:latin typeface="Roboto" panose="02000000000000000000" pitchFamily="2" charset="0"/>
            </a:endParaRPr>
          </a:p>
          <a:p>
            <a:pPr marL="1260000" lvl="1" indent="-342900" algn="l">
              <a:buFont typeface="Wingdings" panose="05000000000000000000" pitchFamily="2" charset="2"/>
              <a:buChar char="Ø"/>
            </a:pPr>
            <a:r>
              <a:rPr lang="lv-LV" u="sng" dirty="0">
                <a:solidFill>
                  <a:srgbClr val="282828"/>
                </a:solidFill>
                <a:latin typeface="Roboto" panose="02000000000000000000" pitchFamily="2" charset="0"/>
                <a:hlinkClick r:id="rId4"/>
              </a:rPr>
              <a:t>Sadarbības partnerības</a:t>
            </a:r>
            <a:endParaRPr lang="lv-LV" dirty="0">
              <a:solidFill>
                <a:srgbClr val="282828"/>
              </a:solidFill>
              <a:latin typeface="Roboto" panose="02000000000000000000" pitchFamily="2" charset="0"/>
            </a:endParaRPr>
          </a:p>
          <a:p>
            <a:pPr marL="1260000" lvl="1" indent="-342900" algn="l">
              <a:buFont typeface="Wingdings" panose="05000000000000000000" pitchFamily="2" charset="2"/>
              <a:buChar char="Ø"/>
            </a:pPr>
            <a:r>
              <a:rPr lang="lv-LV" u="sng" dirty="0">
                <a:solidFill>
                  <a:srgbClr val="282828"/>
                </a:solidFill>
                <a:latin typeface="Roboto" panose="02000000000000000000" pitchFamily="2" charset="0"/>
                <a:hlinkClick r:id="rId5"/>
              </a:rPr>
              <a:t>Maza mēroga partnerības</a:t>
            </a:r>
            <a:endParaRPr lang="lv-LV" u="sng" dirty="0">
              <a:solidFill>
                <a:srgbClr val="282828"/>
              </a:solidFill>
              <a:latin typeface="Roboto" panose="02000000000000000000" pitchFamily="2" charset="0"/>
            </a:endParaRPr>
          </a:p>
          <a:p>
            <a:pPr marL="810900" lvl="1" indent="-342900" algn="l">
              <a:buFont typeface="Wingdings" panose="05000000000000000000" pitchFamily="2" charset="2"/>
              <a:buChar char="Ø"/>
            </a:pPr>
            <a:r>
              <a:rPr lang="lv-LV" b="0" i="0" u="sng" dirty="0">
                <a:solidFill>
                  <a:srgbClr val="282828"/>
                </a:solidFill>
                <a:effectLst/>
                <a:latin typeface="Roboto" panose="02000000000000000000" pitchFamily="2" charset="0"/>
                <a:hlinkClick r:id="rId6"/>
              </a:rPr>
              <a:t>Sporta bezpeļņas pasākumi Eiropā</a:t>
            </a:r>
            <a:endParaRPr lang="lv-LV" dirty="0">
              <a:solidFill>
                <a:srgbClr val="282828"/>
              </a:solidFill>
              <a:latin typeface="Roboto" panose="02000000000000000000" pitchFamily="2" charset="0"/>
            </a:endParaRPr>
          </a:p>
          <a:p>
            <a:pPr marL="810900" lvl="1" indent="-342900" algn="l">
              <a:buFont typeface="Wingdings" panose="05000000000000000000" pitchFamily="2" charset="2"/>
              <a:buChar char="Ø"/>
            </a:pPr>
            <a:r>
              <a:rPr lang="lv-LV" b="0" i="0" u="sng" dirty="0">
                <a:solidFill>
                  <a:srgbClr val="282828"/>
                </a:solidFill>
                <a:effectLst/>
                <a:latin typeface="Roboto" panose="02000000000000000000" pitchFamily="2" charset="0"/>
                <a:hlinkClick r:id="rId7"/>
              </a:rPr>
              <a:t>Kapacitātes stiprināšana sporta jomā</a:t>
            </a:r>
            <a:endParaRPr lang="lv-LV" b="0" i="0" dirty="0">
              <a:solidFill>
                <a:srgbClr val="282828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Nosacījumi ir aprakstīti </a:t>
            </a:r>
            <a:r>
              <a:rPr lang="lv-LV" dirty="0">
                <a:solidFill>
                  <a:srgbClr val="282828"/>
                </a:solidFill>
                <a:latin typeface="Roboto" panose="02000000000000000000" pitchFamily="2" charset="0"/>
                <a:hlinkClick r:id="rId8"/>
              </a:rPr>
              <a:t>Erasmus+ vadlīnijas </a:t>
            </a:r>
            <a:endParaRPr lang="lv-LV" dirty="0">
              <a:solidFill>
                <a:srgbClr val="282828"/>
              </a:solidFill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7D855-533E-2284-88C1-D346E32F1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2005" y="2458898"/>
            <a:ext cx="4701334" cy="287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2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D3AA-AF25-BA0C-5D54-6FCEFDC4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PARTNERĪBAS SADARBĪBAI SPORTĀ</a:t>
            </a:r>
            <a:endParaRPr lang="lv-LV" sz="3600" i="1" dirty="0"/>
          </a:p>
        </p:txBody>
      </p:sp>
      <p:graphicFrame>
        <p:nvGraphicFramePr>
          <p:cNvPr id="4" name="Content Placeholder 14">
            <a:extLst>
              <a:ext uri="{FF2B5EF4-FFF2-40B4-BE49-F238E27FC236}">
                <a16:creationId xmlns:a16="http://schemas.microsoft.com/office/drawing/2014/main" id="{10433E69-9BF5-3658-0120-149C025FF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392362"/>
              </p:ext>
            </p:extLst>
          </p:nvPr>
        </p:nvGraphicFramePr>
        <p:xfrm>
          <a:off x="1133519" y="1179871"/>
          <a:ext cx="9304125" cy="200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99189C-B906-B1A2-8605-4A0119816F4B}"/>
              </a:ext>
            </a:extLst>
          </p:cNvPr>
          <p:cNvSpPr txBox="1"/>
          <p:nvPr/>
        </p:nvSpPr>
        <p:spPr>
          <a:xfrm>
            <a:off x="1133520" y="3042382"/>
            <a:ext cx="9924962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lv-LV" sz="24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Partnerorganizācijas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sadarbojas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, lai risinātu kopīgus jautājumus atbilstoši prioritātēm.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Projektam jārisina 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vismaz viena horizontālā un/vai viena sporta jomas prioritāte.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Pieteikuma iesniedzējs var būt jebkura 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publiska vai privāta organizācija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, kas izveidota ES dalībvalstī vai programmas asociētajā trešā valstī.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Aktivitāšu norises vietas: jebkurā no projektā iesaistītajām dalīborganizāciju valstīm.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lv-LV" sz="2500" dirty="0">
              <a:solidFill>
                <a:srgbClr val="2B3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3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09D6-2039-A7FA-D462-BDC6935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834" y="200298"/>
            <a:ext cx="9291764" cy="957942"/>
          </a:xfrm>
        </p:spPr>
        <p:txBody>
          <a:bodyPr/>
          <a:lstStyle/>
          <a:p>
            <a:pPr algn="ctr"/>
            <a:r>
              <a:rPr lang="lv-LV" sz="3600" b="1" dirty="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Programmas prioritātes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DCD8D10-D5D0-13AC-084E-9CC8F25240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8868403"/>
              </p:ext>
            </p:extLst>
          </p:nvPr>
        </p:nvGraphicFramePr>
        <p:xfrm>
          <a:off x="838200" y="1699116"/>
          <a:ext cx="4740904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D18BA2B-09F1-57F9-FDE8-3D656289E68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9615078"/>
              </p:ext>
            </p:extLst>
          </p:nvPr>
        </p:nvGraphicFramePr>
        <p:xfrm>
          <a:off x="6348549" y="2185851"/>
          <a:ext cx="4502049" cy="3591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C97594-FB10-0BDA-CFFE-942104B811AE}"/>
              </a:ext>
            </a:extLst>
          </p:cNvPr>
          <p:cNvSpPr/>
          <p:nvPr/>
        </p:nvSpPr>
        <p:spPr>
          <a:xfrm>
            <a:off x="1071856" y="1354620"/>
            <a:ext cx="4445585" cy="728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lv-LV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Horizontālās prioritātes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6C6519-CF1A-B71E-671E-B597592CC4B5}"/>
              </a:ext>
            </a:extLst>
          </p:cNvPr>
          <p:cNvSpPr/>
          <p:nvPr/>
        </p:nvSpPr>
        <p:spPr>
          <a:xfrm>
            <a:off x="6287026" y="1369400"/>
            <a:ext cx="4563572" cy="7211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lv-LV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Sporta</a:t>
            </a:r>
            <a:r>
              <a:rPr lang="lv-LV" sz="1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lv-LV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joma prioritātes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1A468A-C94F-E658-62C2-23B9827B46F7}"/>
              </a:ext>
            </a:extLst>
          </p:cNvPr>
          <p:cNvCxnSpPr>
            <a:cxnSpLocks/>
          </p:cNvCxnSpPr>
          <p:nvPr/>
        </p:nvCxnSpPr>
        <p:spPr>
          <a:xfrm flipV="1">
            <a:off x="893331" y="2334459"/>
            <a:ext cx="0" cy="113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87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02D7B-DD3F-BF0B-0BA1-7CF75595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SADARBĪBAS UN MAZA MĒROGA PARTNERĪBU MĒRĶI</a:t>
            </a:r>
            <a:endParaRPr lang="lv-LV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65DED-75EC-3DAB-014C-77894E9A3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0000" lvl="0" indent="-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2900" b="1" dirty="0">
                <a:solidFill>
                  <a:srgbClr val="2F5597"/>
                </a:solidFill>
                <a:latin typeface="+mn-lt"/>
                <a:ea typeface="+mn-ea"/>
              </a:rPr>
              <a:t>uzlabot</a:t>
            </a:r>
            <a:r>
              <a:rPr lang="lv-LV" b="1" dirty="0">
                <a:solidFill>
                  <a:srgbClr val="2F5597"/>
                </a:solidFill>
              </a:rPr>
              <a:t> </a:t>
            </a:r>
            <a:r>
              <a:rPr lang="lv-LV" sz="2900" b="1" dirty="0">
                <a:solidFill>
                  <a:srgbClr val="2F5597"/>
                </a:solidFill>
                <a:latin typeface="+mn-lt"/>
                <a:ea typeface="+mn-ea"/>
              </a:rPr>
              <a:t>iesaistīto organizāciju un iestāžu darba, darbību un metožu kvalitāti</a:t>
            </a:r>
            <a:r>
              <a:rPr lang="lv-LV" sz="2900" dirty="0">
                <a:solidFill>
                  <a:srgbClr val="2F5597"/>
                </a:solidFill>
                <a:latin typeface="+mn-lt"/>
                <a:ea typeface="+mn-ea"/>
              </a:rPr>
              <a:t>, tām </a:t>
            </a:r>
            <a:r>
              <a:rPr lang="lv-LV" dirty="0">
                <a:solidFill>
                  <a:srgbClr val="2F5597"/>
                </a:solidFill>
                <a:latin typeface="Calibri" panose="020F0502020204030204"/>
              </a:rPr>
              <a:t>kļūstot</a:t>
            </a:r>
            <a:r>
              <a:rPr lang="lv-LV" sz="2900" dirty="0">
                <a:solidFill>
                  <a:srgbClr val="2F5597"/>
                </a:solidFill>
                <a:latin typeface="+mn-lt"/>
                <a:ea typeface="+mn-ea"/>
              </a:rPr>
              <a:t> atvērtām jauniem dalībniekiem, kas tradicionāli nav iekļauti vienā un tai pašā nozarē,</a:t>
            </a:r>
          </a:p>
          <a:p>
            <a:pPr marL="360000" lvl="0" indent="-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v-LV" sz="2200" dirty="0">
              <a:solidFill>
                <a:srgbClr val="2B3480"/>
              </a:solidFill>
              <a:latin typeface="+mn-lt"/>
              <a:ea typeface="+mn-ea"/>
            </a:endParaRPr>
          </a:p>
          <a:p>
            <a:pPr marL="360000" lvl="0" indent="-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2900" dirty="0">
                <a:solidFill>
                  <a:srgbClr val="2F5597"/>
                </a:solidFill>
                <a:latin typeface="+mn-lt"/>
                <a:ea typeface="+mn-ea"/>
              </a:rPr>
              <a:t>veidot organizāciju </a:t>
            </a:r>
            <a:r>
              <a:rPr lang="lv-LV" sz="2900" b="1" dirty="0">
                <a:solidFill>
                  <a:srgbClr val="2F5597"/>
                </a:solidFill>
                <a:latin typeface="+mn-lt"/>
                <a:ea typeface="+mn-ea"/>
              </a:rPr>
              <a:t>spēju strādāt transnacionālā līmenī </a:t>
            </a:r>
            <a:r>
              <a:rPr lang="lv-LV" sz="2900" dirty="0">
                <a:solidFill>
                  <a:srgbClr val="2F5597"/>
                </a:solidFill>
                <a:latin typeface="+mn-lt"/>
                <a:ea typeface="+mn-ea"/>
              </a:rPr>
              <a:t>un dažādās nozarēs,</a:t>
            </a:r>
          </a:p>
          <a:p>
            <a:pPr marL="360000" lvl="0" indent="-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v-LV" sz="2400" dirty="0">
              <a:solidFill>
                <a:srgbClr val="2F5597"/>
              </a:solidFill>
              <a:latin typeface="+mn-lt"/>
              <a:ea typeface="+mn-ea"/>
            </a:endParaRPr>
          </a:p>
          <a:p>
            <a:pPr marL="360000" lvl="0" indent="-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2900" b="1" dirty="0">
                <a:solidFill>
                  <a:srgbClr val="2F5597"/>
                </a:solidFill>
                <a:latin typeface="+mn-lt"/>
                <a:ea typeface="+mn-ea"/>
              </a:rPr>
              <a:t>risināt kopīgas vajadzības un prioritātes </a:t>
            </a:r>
            <a:r>
              <a:rPr lang="lv-LV" sz="2900" dirty="0">
                <a:solidFill>
                  <a:srgbClr val="2F5597"/>
                </a:solidFill>
                <a:latin typeface="+mn-lt"/>
                <a:ea typeface="+mn-ea"/>
              </a:rPr>
              <a:t>sporta jomā,</a:t>
            </a:r>
          </a:p>
          <a:p>
            <a:pPr marL="360000" lvl="0" indent="-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v-LV" sz="2400" dirty="0">
              <a:solidFill>
                <a:srgbClr val="2F5597"/>
              </a:solidFill>
              <a:latin typeface="+mn-lt"/>
              <a:ea typeface="+mn-ea"/>
            </a:endParaRPr>
          </a:p>
          <a:p>
            <a:pPr marL="360000" lvl="0" indent="-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v-LV" sz="500" dirty="0">
              <a:solidFill>
                <a:srgbClr val="2F5597"/>
              </a:solidFill>
              <a:latin typeface="+mn-lt"/>
              <a:ea typeface="+mn-ea"/>
            </a:endParaRPr>
          </a:p>
          <a:p>
            <a:pPr marL="360000" lvl="0" indent="-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2900" b="1" dirty="0">
                <a:solidFill>
                  <a:srgbClr val="2F5597"/>
                </a:solidFill>
                <a:latin typeface="+mn-lt"/>
                <a:ea typeface="+mn-ea"/>
              </a:rPr>
              <a:t>veicināt pārveidi un pārmaiņas </a:t>
            </a:r>
            <a:r>
              <a:rPr lang="lv-LV" sz="2900" dirty="0">
                <a:solidFill>
                  <a:srgbClr val="2F5597"/>
                </a:solidFill>
                <a:latin typeface="+mn-lt"/>
                <a:ea typeface="+mn-ea"/>
              </a:rPr>
              <a:t>(individuālā, organizācijas vai nozares līmenī), kas palīdz panākt uzlabojumus un jaunas pieejas proporcionāli katras organizācijas kontekstam.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4115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84C93ED-3621-4778-9439-6DB92BD8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259897"/>
            <a:ext cx="10927080" cy="1325563"/>
          </a:xfrm>
        </p:spPr>
        <p:txBody>
          <a:bodyPr>
            <a:normAutofit/>
          </a:bodyPr>
          <a:lstStyle/>
          <a:p>
            <a:pPr algn="ctr"/>
            <a:r>
              <a:rPr lang="lv-LV" sz="3000" b="1" dirty="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PARTNERĪBU</a:t>
            </a:r>
            <a:r>
              <a:rPr lang="lv-LV" sz="3000" dirty="0"/>
              <a:t> </a:t>
            </a:r>
            <a:r>
              <a:rPr lang="lv-LV" sz="3000" b="1" dirty="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SADARBĪBAI NOSACĪJUMI (1)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8C95F04-BBFC-4D66-9727-192E1B389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812009"/>
              </p:ext>
            </p:extLst>
          </p:nvPr>
        </p:nvGraphicFramePr>
        <p:xfrm>
          <a:off x="731520" y="1335088"/>
          <a:ext cx="10728960" cy="500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61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84C93ED-3621-4778-9439-6DB92BD8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66" y="259897"/>
            <a:ext cx="10868473" cy="848339"/>
          </a:xfrm>
        </p:spPr>
        <p:txBody>
          <a:bodyPr>
            <a:normAutofit/>
          </a:bodyPr>
          <a:lstStyle/>
          <a:p>
            <a:pPr algn="ctr"/>
            <a:r>
              <a:rPr lang="lv-LV" sz="3400" dirty="0"/>
              <a:t>PARTNERĪBU</a:t>
            </a:r>
            <a:r>
              <a:rPr lang="lv-LV" sz="3000" dirty="0"/>
              <a:t> </a:t>
            </a:r>
            <a:r>
              <a:rPr lang="lv-LV" sz="3400" dirty="0"/>
              <a:t>SADARBĪBAI</a:t>
            </a:r>
            <a:r>
              <a:rPr lang="lv-LV" sz="3000" dirty="0"/>
              <a:t> </a:t>
            </a:r>
            <a:r>
              <a:rPr lang="lv-LV" sz="3400" dirty="0"/>
              <a:t>NOSACĪJUMI</a:t>
            </a:r>
            <a:r>
              <a:rPr lang="lv-LV" sz="3000" dirty="0"/>
              <a:t> </a:t>
            </a:r>
            <a:r>
              <a:rPr lang="lv-LV" sz="3400" dirty="0"/>
              <a:t>(2)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8C95F04-BBFC-4D66-9727-192E1B389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859814"/>
              </p:ext>
            </p:extLst>
          </p:nvPr>
        </p:nvGraphicFramePr>
        <p:xfrm>
          <a:off x="691066" y="956538"/>
          <a:ext cx="10769414" cy="538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1122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E78F-312F-4917-AFDF-FE83AA45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2221"/>
            <a:ext cx="10694773" cy="4424036"/>
          </a:xfrm>
        </p:spPr>
        <p:txBody>
          <a:bodyPr>
            <a:norm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Atbalsta 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brīvprātīgo 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darbu sportā, 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sociālo iekļaušanu 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sportā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, diskriminācijas apkarošanu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sportā, 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līdzdalības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veicināšanu sportā un fiziskās aktivitātes.</a:t>
            </a:r>
          </a:p>
          <a:p>
            <a:pPr marL="357188" lvl="0" indent="-357188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Jebkura 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publiska vai privāta organizācija, kas darbojas sporta jomā 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un ir izveidota ES dalībvalstī vai programmas asociētajā trešā valstī.</a:t>
            </a:r>
          </a:p>
          <a:p>
            <a:pPr marL="357188" lvl="0" indent="-357188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Konsorcija sastāv ir atkarīgs no plānotā sporta pasākuma mēroga.</a:t>
            </a:r>
            <a:endParaRPr lang="lv-LV" sz="10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7188" lvl="0" indent="-357188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v-LV" sz="2400" b="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Projektu ilgums </a:t>
            </a:r>
            <a:r>
              <a:rPr lang="lv-LV" sz="240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no </a:t>
            </a:r>
            <a:r>
              <a:rPr lang="lv-LV" sz="240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12 līdz 18 mēnešiem</a:t>
            </a:r>
            <a:r>
              <a:rPr lang="lv-LV" sz="2400" b="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57188" lvl="0" indent="-357188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v-LV" sz="240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Projekta finansējums</a:t>
            </a:r>
            <a:r>
              <a:rPr lang="lv-LV" sz="240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: vienreizēja fiksēta summa (</a:t>
            </a:r>
            <a:r>
              <a:rPr lang="lv-LV" sz="2400" i="1" kern="1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lump</a:t>
            </a:r>
            <a:r>
              <a:rPr lang="lv-LV" sz="2400" i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sum</a:t>
            </a:r>
            <a:r>
              <a:rPr lang="lv-LV" sz="240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)</a:t>
            </a:r>
            <a:endPara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  <a:p>
            <a:pPr marL="357188" lvl="0" indent="-357188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lv-LV" sz="240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                                             120 000 EUR</a:t>
            </a:r>
            <a:r>
              <a:rPr lang="lv-LV" sz="240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lv-LV" sz="240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300 000 EUR </a:t>
            </a:r>
            <a:r>
              <a:rPr lang="lv-LV" sz="240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vai </a:t>
            </a:r>
            <a:r>
              <a:rPr lang="lv-LV" sz="240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450 000 EUR. </a:t>
            </a:r>
            <a:r>
              <a:rPr lang="lv-LV" sz="2400" b="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Neatbalsta sporta sacensības, ko regulāri organizē valsts, Eiropas vai starptautiskas sporta federācijas/apvienības/līgas.</a:t>
            </a:r>
          </a:p>
          <a:p>
            <a:pPr marL="357188" lvl="0" indent="-357188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endPara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7A613D-8500-EA5B-C490-1D56535C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88" y="365125"/>
            <a:ext cx="10595312" cy="995940"/>
          </a:xfrm>
        </p:spPr>
        <p:txBody>
          <a:bodyPr>
            <a:normAutofit/>
          </a:bodyPr>
          <a:lstStyle/>
          <a:p>
            <a:pPr algn="ctr"/>
            <a:r>
              <a:rPr lang="lv-LV" sz="3700" dirty="0"/>
              <a:t>Sporta bezpeļņas pasākumi Eiropā</a:t>
            </a:r>
            <a:br>
              <a:rPr lang="lv-LV" sz="4000" dirty="0"/>
            </a:br>
            <a:r>
              <a:rPr lang="lv-LV" sz="2200" b="0" i="1" dirty="0" err="1"/>
              <a:t>Not-for-profit</a:t>
            </a:r>
            <a:r>
              <a:rPr lang="lv-LV" sz="2200" b="0" i="1" dirty="0"/>
              <a:t> </a:t>
            </a:r>
            <a:r>
              <a:rPr lang="lv-LV" sz="2200" b="0" i="1" dirty="0" err="1"/>
              <a:t>European</a:t>
            </a:r>
            <a:r>
              <a:rPr lang="lv-LV" sz="2200" b="0" i="1" dirty="0"/>
              <a:t> sport </a:t>
            </a:r>
            <a:r>
              <a:rPr lang="lv-LV" sz="2200" b="0" i="1" dirty="0" err="1"/>
              <a:t>events</a:t>
            </a:r>
            <a:endParaRPr lang="lv-LV" sz="2200" b="0" i="1" dirty="0"/>
          </a:p>
        </p:txBody>
      </p:sp>
    </p:spTree>
    <p:extLst>
      <p:ext uri="{BB962C8B-B14F-4D97-AF65-F5344CB8AC3E}">
        <p14:creationId xmlns:p14="http://schemas.microsoft.com/office/powerpoint/2010/main" val="402123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E78F-312F-4917-AFDF-FE83AA45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40" y="1546474"/>
            <a:ext cx="11086573" cy="4837471"/>
          </a:xfrm>
        </p:spPr>
        <p:txBody>
          <a:bodyPr>
            <a:normAutofit fontScale="92500" lnSpcReduction="10000"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Atbalstīt sporta aktivitātes un politiku 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programmas neasociētajās trešās valstīs no 1.reģiona (</a:t>
            </a:r>
            <a:r>
              <a:rPr lang="lv-LV" sz="24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Rietumbalkāni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: Albānija, Bosnija un Hercegovina, Kosova, Melnkalne) 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kā līdzekli vērtību popularizēšanai un kā izglītības rīku, ar ko veicināt iedzīvotāju personīgo un sociālo attīstību un veidot saliedētākas kopienas.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Jāatbilst vienai vai vairākām tematiskajām jomām.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Publiska vai privāta organizācija, kas darbojas sporta jomā un ir izveidota ES dalībvalstī, programmas asociētajā trešā valstī vai 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programmas neasociētajās trešās valstīs no 1.reģiona.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4 organizācijas no vismaz 3 valstīm: 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vismaz 1 organizācija no 2 dažādām ES dalībvalstīm un programmas asociētajām </a:t>
            </a:r>
            <a:r>
              <a:rPr lang="lv-LV" sz="24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trešām</a:t>
            </a: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valstīm un vismaz 2 organizācijas no vismaz 1 programmas neasociētās trešās valsts no 1. reģiona.</a:t>
            </a:r>
          </a:p>
          <a:p>
            <a:pPr marL="357188" lvl="0" indent="-357188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Projektu ilgums </a:t>
            </a:r>
            <a:r>
              <a:rPr lang="lv-LV" sz="240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no </a:t>
            </a:r>
            <a:r>
              <a:rPr lang="lv-LV" sz="240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1, 2 vai 3 gadi</a:t>
            </a:r>
            <a:r>
              <a:rPr lang="lv-LV" sz="2400" b="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57188" lvl="0" indent="-357188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v-LV" sz="240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Projekta finansējums</a:t>
            </a:r>
            <a:r>
              <a:rPr lang="lv-LV" sz="240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: vienreizēja fiksēta summa (</a:t>
            </a:r>
            <a:r>
              <a:rPr lang="lv-LV" sz="2400" i="1" kern="1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lump</a:t>
            </a:r>
            <a:r>
              <a:rPr lang="lv-LV" sz="2400" i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sum</a:t>
            </a:r>
            <a:r>
              <a:rPr lang="lv-LV" sz="240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)</a:t>
            </a:r>
            <a:endPara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  <a:p>
            <a:pPr marL="357188" lvl="0" indent="-357188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lv-LV" sz="240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                                            100 000 EUR</a:t>
            </a:r>
            <a:r>
              <a:rPr lang="lv-LV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</a:t>
            </a:r>
            <a:r>
              <a:rPr lang="lv-LV" sz="240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vai </a:t>
            </a:r>
            <a:r>
              <a:rPr lang="lv-LV" sz="240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200 000 EUR. </a:t>
            </a:r>
            <a:r>
              <a:rPr lang="lv-LV" sz="2400" b="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lv-LV" sz="2400" b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7A613D-8500-EA5B-C490-1D56535C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85" y="365125"/>
            <a:ext cx="10565815" cy="96644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000" dirty="0"/>
              <a:t>Kapacitātes stiprināšana sportā</a:t>
            </a:r>
            <a:br>
              <a:rPr lang="lv-LV" sz="4000" dirty="0"/>
            </a:br>
            <a:r>
              <a:rPr lang="en-US" sz="2400" b="0" i="1" dirty="0"/>
              <a:t>Capacity building in the field of sport</a:t>
            </a:r>
            <a:endParaRPr lang="lv-LV" sz="2400" b="0" i="1" dirty="0"/>
          </a:p>
        </p:txBody>
      </p:sp>
    </p:spTree>
    <p:extLst>
      <p:ext uri="{BB962C8B-B14F-4D97-AF65-F5344CB8AC3E}">
        <p14:creationId xmlns:p14="http://schemas.microsoft.com/office/powerpoint/2010/main" val="237058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789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Roboto Bk</vt:lpstr>
      <vt:lpstr>Verdana</vt:lpstr>
      <vt:lpstr>Wingdings</vt:lpstr>
      <vt:lpstr>Office Theme</vt:lpstr>
      <vt:lpstr>Custom Design</vt:lpstr>
      <vt:lpstr>Office Theme</vt:lpstr>
      <vt:lpstr>EK izpildaģentūras (EACEA) administrētie projektu konkursi sporta jomā</vt:lpstr>
      <vt:lpstr>Aktivitātes sporta jomā</vt:lpstr>
      <vt:lpstr>PARTNERĪBAS SADARBĪBAI SPORTĀ</vt:lpstr>
      <vt:lpstr>Programmas prioritātes</vt:lpstr>
      <vt:lpstr>SADARBĪBAS UN MAZA MĒROGA PARTNERĪBU MĒRĶI</vt:lpstr>
      <vt:lpstr>PARTNERĪBU SADARBĪBAI NOSACĪJUMI (1)</vt:lpstr>
      <vt:lpstr>PARTNERĪBU SADARBĪBAI NOSACĪJUMI (2)</vt:lpstr>
      <vt:lpstr>Sporta bezpeļņas pasākumi Eiropā Not-for-profit European sport events</vt:lpstr>
      <vt:lpstr>Kapacitātes stiprināšana sportā Capacity building in the field of sport</vt:lpstr>
      <vt:lpstr>Pieteikšanās visām 4 EACEA administrētajām aktivitātēm</vt:lpstr>
      <vt:lpstr>Erasmus+ Sport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Virsraksts</dc:title>
  <dc:creator>Diāna Zakrevska</dc:creator>
  <cp:lastModifiedBy>Irīna Jevgenova</cp:lastModifiedBy>
  <cp:revision>167</cp:revision>
  <dcterms:created xsi:type="dcterms:W3CDTF">2021-04-08T06:08:16Z</dcterms:created>
  <dcterms:modified xsi:type="dcterms:W3CDTF">2023-01-10T07:58:19Z</dcterms:modified>
</cp:coreProperties>
</file>