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sldIdLst>
    <p:sldId id="256" r:id="rId4"/>
    <p:sldId id="388" r:id="rId5"/>
    <p:sldId id="393" r:id="rId6"/>
    <p:sldId id="403" r:id="rId7"/>
    <p:sldId id="295" r:id="rId8"/>
    <p:sldId id="538" r:id="rId9"/>
    <p:sldId id="539" r:id="rId10"/>
    <p:sldId id="404" r:id="rId11"/>
    <p:sldId id="546" r:id="rId12"/>
    <p:sldId id="535" r:id="rId13"/>
    <p:sldId id="540" r:id="rId14"/>
    <p:sldId id="443" r:id="rId15"/>
    <p:sldId id="541" r:id="rId16"/>
    <p:sldId id="351" r:id="rId17"/>
    <p:sldId id="376" r:id="rId18"/>
    <p:sldId id="545" r:id="rId19"/>
    <p:sldId id="352" r:id="rId20"/>
    <p:sldId id="384" r:id="rId21"/>
    <p:sldId id="259" r:id="rId22"/>
  </p:sldIdLst>
  <p:sldSz cx="12192000" cy="6858000"/>
  <p:notesSz cx="6884988" cy="100187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9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76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D5E0E7-3174-4EF3-9CD4-7CD2D0CC93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8A8C5751-C570-4AE1-8E7B-EDFB944FBC75}">
      <dgm:prSet phldrT="[Text]"/>
      <dgm:spPr/>
      <dgm:t>
        <a:bodyPr/>
        <a:lstStyle/>
        <a:p>
          <a:r>
            <a:rPr lang="en-US" noProof="0" dirty="0"/>
            <a:t>Pl</a:t>
          </a:r>
          <a:r>
            <a:rPr lang="lv-LV" noProof="0" dirty="0"/>
            <a:t>ānošana</a:t>
          </a:r>
          <a:endParaRPr lang="en-US" noProof="0" dirty="0"/>
        </a:p>
      </dgm:t>
    </dgm:pt>
    <dgm:pt modelId="{E5BDE959-52DD-4F38-B570-9D3E65A8DADB}" type="parTrans" cxnId="{E172B284-E962-4486-B54F-010456CCAB18}">
      <dgm:prSet/>
      <dgm:spPr/>
      <dgm:t>
        <a:bodyPr/>
        <a:lstStyle/>
        <a:p>
          <a:endParaRPr lang="en-US" noProof="0" dirty="0"/>
        </a:p>
      </dgm:t>
    </dgm:pt>
    <dgm:pt modelId="{017AE48C-517D-4160-A9BA-4CF2D627F307}" type="sibTrans" cxnId="{E172B284-E962-4486-B54F-010456CCAB18}">
      <dgm:prSet/>
      <dgm:spPr/>
      <dgm:t>
        <a:bodyPr/>
        <a:lstStyle/>
        <a:p>
          <a:endParaRPr lang="en-US" noProof="0" dirty="0"/>
        </a:p>
      </dgm:t>
    </dgm:pt>
    <dgm:pt modelId="{6091861B-910B-467F-9646-E132C1AF6D65}">
      <dgm:prSet phldrT="[Text]"/>
      <dgm:spPr/>
      <dgm:t>
        <a:bodyPr/>
        <a:lstStyle/>
        <a:p>
          <a:r>
            <a:rPr lang="lv-LV" noProof="0" dirty="0"/>
            <a:t>Sagatavošanās</a:t>
          </a:r>
          <a:endParaRPr lang="en-US" noProof="0" dirty="0"/>
        </a:p>
      </dgm:t>
    </dgm:pt>
    <dgm:pt modelId="{42950882-85C1-4498-A55F-A8652185B4F7}" type="parTrans" cxnId="{A74BE1A1-6C6B-4B36-ABAE-BEFEE4F7A131}">
      <dgm:prSet/>
      <dgm:spPr/>
      <dgm:t>
        <a:bodyPr/>
        <a:lstStyle/>
        <a:p>
          <a:endParaRPr lang="en-US" noProof="0" dirty="0"/>
        </a:p>
      </dgm:t>
    </dgm:pt>
    <dgm:pt modelId="{78C5FCFD-874D-4FEA-944E-266E85C9196A}" type="sibTrans" cxnId="{A74BE1A1-6C6B-4B36-ABAE-BEFEE4F7A131}">
      <dgm:prSet/>
      <dgm:spPr/>
      <dgm:t>
        <a:bodyPr/>
        <a:lstStyle/>
        <a:p>
          <a:endParaRPr lang="en-US" noProof="0" dirty="0"/>
        </a:p>
      </dgm:t>
    </dgm:pt>
    <dgm:pt modelId="{0B11F701-07F0-4B93-AE7A-9107F6CF0E5D}">
      <dgm:prSet phldrT="[Text]"/>
      <dgm:spPr/>
      <dgm:t>
        <a:bodyPr/>
        <a:lstStyle/>
        <a:p>
          <a:r>
            <a:rPr lang="lv-LV" noProof="0" dirty="0"/>
            <a:t>Īstenošana </a:t>
          </a:r>
          <a:endParaRPr lang="en-US" noProof="0" dirty="0"/>
        </a:p>
      </dgm:t>
    </dgm:pt>
    <dgm:pt modelId="{43B4693F-E432-46AA-B568-7ADF4108DF86}" type="parTrans" cxnId="{372D14FB-BAC3-492E-8564-B71FA2715D69}">
      <dgm:prSet/>
      <dgm:spPr/>
      <dgm:t>
        <a:bodyPr/>
        <a:lstStyle/>
        <a:p>
          <a:endParaRPr lang="en-US" noProof="0" dirty="0"/>
        </a:p>
      </dgm:t>
    </dgm:pt>
    <dgm:pt modelId="{54126354-0737-451D-9707-ED529040CC82}" type="sibTrans" cxnId="{372D14FB-BAC3-492E-8564-B71FA2715D69}">
      <dgm:prSet/>
      <dgm:spPr/>
      <dgm:t>
        <a:bodyPr/>
        <a:lstStyle/>
        <a:p>
          <a:endParaRPr lang="en-US" noProof="0" dirty="0"/>
        </a:p>
      </dgm:t>
    </dgm:pt>
    <dgm:pt modelId="{35E2489D-5ED0-4D75-815F-3C70986DC37F}">
      <dgm:prSet phldrT="[Text]"/>
      <dgm:spPr/>
      <dgm:t>
        <a:bodyPr/>
        <a:lstStyle/>
        <a:p>
          <a:r>
            <a:rPr lang="lv-LV" noProof="0" dirty="0"/>
            <a:t>Pēcpasākumi</a:t>
          </a:r>
          <a:endParaRPr lang="en-US" noProof="0" dirty="0"/>
        </a:p>
      </dgm:t>
    </dgm:pt>
    <dgm:pt modelId="{CCE54B2D-6BC1-426D-B31B-09BFADEBF59D}" type="parTrans" cxnId="{697C3590-9C41-4B65-B70E-7FF6A20AD4E4}">
      <dgm:prSet/>
      <dgm:spPr/>
      <dgm:t>
        <a:bodyPr/>
        <a:lstStyle/>
        <a:p>
          <a:endParaRPr lang="en-US" noProof="0" dirty="0"/>
        </a:p>
      </dgm:t>
    </dgm:pt>
    <dgm:pt modelId="{3989989C-F484-4D81-88EB-02A4176CA854}" type="sibTrans" cxnId="{697C3590-9C41-4B65-B70E-7FF6A20AD4E4}">
      <dgm:prSet/>
      <dgm:spPr/>
      <dgm:t>
        <a:bodyPr/>
        <a:lstStyle/>
        <a:p>
          <a:endParaRPr lang="en-US" noProof="0" dirty="0"/>
        </a:p>
      </dgm:t>
    </dgm:pt>
    <dgm:pt modelId="{AF05D5AE-DB82-4A39-BD15-D0EEF3FFAC72}" type="pres">
      <dgm:prSet presAssocID="{59D5E0E7-3174-4EF3-9CD4-7CD2D0CC933A}" presName="linear" presStyleCnt="0">
        <dgm:presLayoutVars>
          <dgm:animLvl val="lvl"/>
          <dgm:resizeHandles val="exact"/>
        </dgm:presLayoutVars>
      </dgm:prSet>
      <dgm:spPr/>
    </dgm:pt>
    <dgm:pt modelId="{263DD004-4D65-4259-B2CB-B6E0F53F1FC0}" type="pres">
      <dgm:prSet presAssocID="{8A8C5751-C570-4AE1-8E7B-EDFB944FBC7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376AC02-3A8A-4C32-B5F6-0587AFBC95B5}" type="pres">
      <dgm:prSet presAssocID="{017AE48C-517D-4160-A9BA-4CF2D627F307}" presName="spacer" presStyleCnt="0"/>
      <dgm:spPr/>
    </dgm:pt>
    <dgm:pt modelId="{1E6463CD-5425-48D4-ACB2-727B0C8B141C}" type="pres">
      <dgm:prSet presAssocID="{6091861B-910B-467F-9646-E132C1AF6D6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E3C00C8-C92F-4B14-97E2-8C6D9AE4CB8F}" type="pres">
      <dgm:prSet presAssocID="{78C5FCFD-874D-4FEA-944E-266E85C9196A}" presName="spacer" presStyleCnt="0"/>
      <dgm:spPr/>
    </dgm:pt>
    <dgm:pt modelId="{C9A41FB7-483E-4153-B973-2A97129E3AEF}" type="pres">
      <dgm:prSet presAssocID="{0B11F701-07F0-4B93-AE7A-9107F6CF0E5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9D8D601-6A65-42F0-A4CD-22928741C621}" type="pres">
      <dgm:prSet presAssocID="{54126354-0737-451D-9707-ED529040CC82}" presName="spacer" presStyleCnt="0"/>
      <dgm:spPr/>
    </dgm:pt>
    <dgm:pt modelId="{BA9D0F64-1A2D-4A01-9154-3C0F65D1361C}" type="pres">
      <dgm:prSet presAssocID="{35E2489D-5ED0-4D75-815F-3C70986DC37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F497628-AE25-49F5-88F3-007855DA93CA}" type="presOf" srcId="{8A8C5751-C570-4AE1-8E7B-EDFB944FBC75}" destId="{263DD004-4D65-4259-B2CB-B6E0F53F1FC0}" srcOrd="0" destOrd="0" presId="urn:microsoft.com/office/officeart/2005/8/layout/vList2"/>
    <dgm:cxn modelId="{641C9830-3E20-473F-9775-BCE4CBE836F8}" type="presOf" srcId="{0B11F701-07F0-4B93-AE7A-9107F6CF0E5D}" destId="{C9A41FB7-483E-4153-B973-2A97129E3AEF}" srcOrd="0" destOrd="0" presId="urn:microsoft.com/office/officeart/2005/8/layout/vList2"/>
    <dgm:cxn modelId="{50AEC13F-FB94-467D-8118-7F777081D5C0}" type="presOf" srcId="{6091861B-910B-467F-9646-E132C1AF6D65}" destId="{1E6463CD-5425-48D4-ACB2-727B0C8B141C}" srcOrd="0" destOrd="0" presId="urn:microsoft.com/office/officeart/2005/8/layout/vList2"/>
    <dgm:cxn modelId="{50739263-AD4A-4711-B7AE-E0DF673313D0}" type="presOf" srcId="{59D5E0E7-3174-4EF3-9CD4-7CD2D0CC933A}" destId="{AF05D5AE-DB82-4A39-BD15-D0EEF3FFAC72}" srcOrd="0" destOrd="0" presId="urn:microsoft.com/office/officeart/2005/8/layout/vList2"/>
    <dgm:cxn modelId="{E172B284-E962-4486-B54F-010456CCAB18}" srcId="{59D5E0E7-3174-4EF3-9CD4-7CD2D0CC933A}" destId="{8A8C5751-C570-4AE1-8E7B-EDFB944FBC75}" srcOrd="0" destOrd="0" parTransId="{E5BDE959-52DD-4F38-B570-9D3E65A8DADB}" sibTransId="{017AE48C-517D-4160-A9BA-4CF2D627F307}"/>
    <dgm:cxn modelId="{697C3590-9C41-4B65-B70E-7FF6A20AD4E4}" srcId="{59D5E0E7-3174-4EF3-9CD4-7CD2D0CC933A}" destId="{35E2489D-5ED0-4D75-815F-3C70986DC37F}" srcOrd="3" destOrd="0" parTransId="{CCE54B2D-6BC1-426D-B31B-09BFADEBF59D}" sibTransId="{3989989C-F484-4D81-88EB-02A4176CA854}"/>
    <dgm:cxn modelId="{A74BE1A1-6C6B-4B36-ABAE-BEFEE4F7A131}" srcId="{59D5E0E7-3174-4EF3-9CD4-7CD2D0CC933A}" destId="{6091861B-910B-467F-9646-E132C1AF6D65}" srcOrd="1" destOrd="0" parTransId="{42950882-85C1-4498-A55F-A8652185B4F7}" sibTransId="{78C5FCFD-874D-4FEA-944E-266E85C9196A}"/>
    <dgm:cxn modelId="{254788A8-4A70-473F-A686-DBAC28C4A201}" type="presOf" srcId="{35E2489D-5ED0-4D75-815F-3C70986DC37F}" destId="{BA9D0F64-1A2D-4A01-9154-3C0F65D1361C}" srcOrd="0" destOrd="0" presId="urn:microsoft.com/office/officeart/2005/8/layout/vList2"/>
    <dgm:cxn modelId="{372D14FB-BAC3-492E-8564-B71FA2715D69}" srcId="{59D5E0E7-3174-4EF3-9CD4-7CD2D0CC933A}" destId="{0B11F701-07F0-4B93-AE7A-9107F6CF0E5D}" srcOrd="2" destOrd="0" parTransId="{43B4693F-E432-46AA-B568-7ADF4108DF86}" sibTransId="{54126354-0737-451D-9707-ED529040CC82}"/>
    <dgm:cxn modelId="{9B277FF7-4CEC-4FE0-AED3-65C737270163}" type="presParOf" srcId="{AF05D5AE-DB82-4A39-BD15-D0EEF3FFAC72}" destId="{263DD004-4D65-4259-B2CB-B6E0F53F1FC0}" srcOrd="0" destOrd="0" presId="urn:microsoft.com/office/officeart/2005/8/layout/vList2"/>
    <dgm:cxn modelId="{53F4288B-4F6F-45AD-B099-520FBD1ED64E}" type="presParOf" srcId="{AF05D5AE-DB82-4A39-BD15-D0EEF3FFAC72}" destId="{3376AC02-3A8A-4C32-B5F6-0587AFBC95B5}" srcOrd="1" destOrd="0" presId="urn:microsoft.com/office/officeart/2005/8/layout/vList2"/>
    <dgm:cxn modelId="{BB9D21BA-0B5E-457F-A8A1-93E74D35AA78}" type="presParOf" srcId="{AF05D5AE-DB82-4A39-BD15-D0EEF3FFAC72}" destId="{1E6463CD-5425-48D4-ACB2-727B0C8B141C}" srcOrd="2" destOrd="0" presId="urn:microsoft.com/office/officeart/2005/8/layout/vList2"/>
    <dgm:cxn modelId="{4782CB0F-E5FF-4F11-837C-3CF4EA39C6B4}" type="presParOf" srcId="{AF05D5AE-DB82-4A39-BD15-D0EEF3FFAC72}" destId="{EE3C00C8-C92F-4B14-97E2-8C6D9AE4CB8F}" srcOrd="3" destOrd="0" presId="urn:microsoft.com/office/officeart/2005/8/layout/vList2"/>
    <dgm:cxn modelId="{D8D99C74-4A83-43A2-A3CA-84D7BB526C0C}" type="presParOf" srcId="{AF05D5AE-DB82-4A39-BD15-D0EEF3FFAC72}" destId="{C9A41FB7-483E-4153-B973-2A97129E3AEF}" srcOrd="4" destOrd="0" presId="urn:microsoft.com/office/officeart/2005/8/layout/vList2"/>
    <dgm:cxn modelId="{F12DC9EB-1A62-4211-832D-6A51F24D6B28}" type="presParOf" srcId="{AF05D5AE-DB82-4A39-BD15-D0EEF3FFAC72}" destId="{09D8D601-6A65-42F0-A4CD-22928741C621}" srcOrd="5" destOrd="0" presId="urn:microsoft.com/office/officeart/2005/8/layout/vList2"/>
    <dgm:cxn modelId="{706B55DE-4AD2-428B-A06F-AE292BDDE09B}" type="presParOf" srcId="{AF05D5AE-DB82-4A39-BD15-D0EEF3FFAC72}" destId="{BA9D0F64-1A2D-4A01-9154-3C0F65D1361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61BE6A-D4FD-4323-BCAD-1F1F25C9C325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32662C53-55F0-442C-B03C-076D7FC4D576}">
      <dgm:prSet phldrT="[Text]" custT="1"/>
      <dgm:spPr/>
      <dgm:t>
        <a:bodyPr/>
        <a:lstStyle/>
        <a:p>
          <a:pPr>
            <a:buNone/>
          </a:pPr>
          <a:r>
            <a:rPr lang="lv-LV" sz="1600" b="1" noProof="0" dirty="0">
              <a:solidFill>
                <a:schemeClr val="tx1"/>
              </a:solidFill>
              <a:latin typeface="+mn-lt"/>
            </a:rPr>
            <a:t>Virsmērķis</a:t>
          </a:r>
          <a:r>
            <a:rPr lang="en-US" sz="1600" b="1" noProof="0" dirty="0">
              <a:solidFill>
                <a:schemeClr val="tx1"/>
              </a:solidFill>
              <a:latin typeface="+mn-lt"/>
            </a:rPr>
            <a:t> </a:t>
          </a:r>
        </a:p>
        <a:p>
          <a:pPr>
            <a:buNone/>
          </a:pPr>
          <a:r>
            <a:rPr lang="lv-LV" sz="1600" i="1" noProof="0" dirty="0">
              <a:solidFill>
                <a:schemeClr val="tx1"/>
              </a:solidFill>
              <a:latin typeface="+mn-lt"/>
            </a:rPr>
            <a:t>Kāpēc vēlaties īstenot projektu – ko vēlaties sasniegt?</a:t>
          </a:r>
          <a:endParaRPr lang="en-US" sz="1600" noProof="0" dirty="0"/>
        </a:p>
      </dgm:t>
    </dgm:pt>
    <dgm:pt modelId="{B1F68A9D-9638-4345-A6AE-A2B1FACAAE6D}" type="parTrans" cxnId="{DE72F117-A52D-4316-99D2-AB3DAAE467B2}">
      <dgm:prSet/>
      <dgm:spPr/>
      <dgm:t>
        <a:bodyPr/>
        <a:lstStyle/>
        <a:p>
          <a:endParaRPr lang="en-US" sz="2000" noProof="0" dirty="0"/>
        </a:p>
      </dgm:t>
    </dgm:pt>
    <dgm:pt modelId="{256D5730-57FE-46C4-B8FC-165576E78E6C}" type="sibTrans" cxnId="{DE72F117-A52D-4316-99D2-AB3DAAE467B2}">
      <dgm:prSet/>
      <dgm:spPr/>
      <dgm:t>
        <a:bodyPr/>
        <a:lstStyle/>
        <a:p>
          <a:endParaRPr lang="en-US" sz="2000" noProof="0" dirty="0"/>
        </a:p>
      </dgm:t>
    </dgm:pt>
    <dgm:pt modelId="{B569DF69-F28E-4BCE-8A23-EB48C96A6195}">
      <dgm:prSet phldrT="[Text]" custT="1"/>
      <dgm:spPr/>
      <dgm:t>
        <a:bodyPr/>
        <a:lstStyle/>
        <a:p>
          <a:pPr>
            <a:buNone/>
          </a:pPr>
          <a:r>
            <a:rPr lang="lv-LV" sz="1800" b="1" noProof="0" dirty="0">
              <a:solidFill>
                <a:schemeClr val="tx1"/>
              </a:solidFill>
              <a:latin typeface="+mn-lt"/>
            </a:rPr>
            <a:t>Mērķi</a:t>
          </a:r>
          <a:r>
            <a:rPr lang="en-US" sz="1800" b="1" noProof="0" dirty="0">
              <a:solidFill>
                <a:schemeClr val="tx1"/>
              </a:solidFill>
              <a:latin typeface="+mn-lt"/>
            </a:rPr>
            <a:t> </a:t>
          </a:r>
          <a:endParaRPr lang="en-US" sz="1800" b="1" i="1" noProof="0" dirty="0">
            <a:solidFill>
              <a:schemeClr val="tx1"/>
            </a:solidFill>
            <a:latin typeface="+mn-lt"/>
          </a:endParaRPr>
        </a:p>
        <a:p>
          <a:pPr>
            <a:buNone/>
          </a:pPr>
          <a:r>
            <a:rPr lang="lv-LV" sz="1600" i="1" noProof="0" dirty="0">
              <a:solidFill>
                <a:schemeClr val="tx1"/>
              </a:solidFill>
              <a:latin typeface="+mn-lt"/>
            </a:rPr>
            <a:t>Konkrēti, izmērāmi, sasniedzami, atbilstoši 
</a:t>
          </a:r>
          <a:r>
            <a:rPr lang="lv-LV" sz="1600" i="1" noProof="0">
              <a:solidFill>
                <a:schemeClr val="tx1"/>
              </a:solidFill>
              <a:latin typeface="+mn-lt"/>
            </a:rPr>
            <a:t>Balstīti uz </a:t>
          </a:r>
          <a:r>
            <a:rPr lang="lv-LV" sz="1600" i="1" noProof="0" dirty="0">
              <a:solidFill>
                <a:schemeClr val="tx1"/>
              </a:solidFill>
              <a:latin typeface="+mn-lt"/>
            </a:rPr>
            <a:t>jūsu organizācijas mērķiem un Erasmus+ prioritātēm.</a:t>
          </a:r>
          <a:endParaRPr lang="en-US" sz="1600" noProof="0" dirty="0"/>
        </a:p>
      </dgm:t>
    </dgm:pt>
    <dgm:pt modelId="{43466BF5-E4E4-4314-B9AE-2CA732C39347}" type="parTrans" cxnId="{FD0E31A8-156E-4197-8E4A-B6D5B314BC77}">
      <dgm:prSet/>
      <dgm:spPr/>
      <dgm:t>
        <a:bodyPr/>
        <a:lstStyle/>
        <a:p>
          <a:endParaRPr lang="en-US" sz="2000" noProof="0" dirty="0"/>
        </a:p>
      </dgm:t>
    </dgm:pt>
    <dgm:pt modelId="{A9BE1C13-194D-4B31-81AE-61E5AC2C4722}" type="sibTrans" cxnId="{FD0E31A8-156E-4197-8E4A-B6D5B314BC77}">
      <dgm:prSet/>
      <dgm:spPr/>
      <dgm:t>
        <a:bodyPr/>
        <a:lstStyle/>
        <a:p>
          <a:endParaRPr lang="en-US" sz="2000" noProof="0" dirty="0"/>
        </a:p>
      </dgm:t>
    </dgm:pt>
    <dgm:pt modelId="{F04CF12E-A6FB-4B7C-B6CA-037CD20168D2}">
      <dgm:prSet phldrT="[Text]" custT="1"/>
      <dgm:spPr/>
      <dgm:t>
        <a:bodyPr/>
        <a:lstStyle/>
        <a:p>
          <a:pPr>
            <a:buNone/>
          </a:pPr>
          <a:r>
            <a:rPr lang="lv-LV" sz="1800" b="1" noProof="0" dirty="0">
              <a:solidFill>
                <a:schemeClr val="tx1"/>
              </a:solidFill>
              <a:latin typeface="+mn-lt"/>
            </a:rPr>
            <a:t>Mobilitāšu plānošana</a:t>
          </a:r>
          <a:endParaRPr lang="en-US" sz="1800" b="1" noProof="0" dirty="0">
            <a:solidFill>
              <a:schemeClr val="tx1"/>
            </a:solidFill>
            <a:latin typeface="+mn-lt"/>
          </a:endParaRPr>
        </a:p>
        <a:p>
          <a:pPr>
            <a:buNone/>
          </a:pPr>
          <a:r>
            <a:rPr lang="lv-LV" sz="1600" i="1" noProof="0" dirty="0">
              <a:solidFill>
                <a:schemeClr val="tx1"/>
              </a:solidFill>
              <a:latin typeface="+mn-lt"/>
            </a:rPr>
            <a:t>Mobilitātes – veids un apjoms
Dalībnieki
Uzņemošās organizācijas</a:t>
          </a:r>
          <a:endParaRPr lang="en-US" sz="1600" noProof="0" dirty="0"/>
        </a:p>
      </dgm:t>
    </dgm:pt>
    <dgm:pt modelId="{CF2BF178-B9DF-4028-AA3B-632DBA0E2F95}" type="parTrans" cxnId="{BDADB2D3-F583-4B39-A56E-42582E00CDC2}">
      <dgm:prSet/>
      <dgm:spPr/>
      <dgm:t>
        <a:bodyPr/>
        <a:lstStyle/>
        <a:p>
          <a:endParaRPr lang="en-US" sz="2000" noProof="0" dirty="0"/>
        </a:p>
      </dgm:t>
    </dgm:pt>
    <dgm:pt modelId="{1EEA9539-C546-40F5-B6C0-4763BF701A70}" type="sibTrans" cxnId="{BDADB2D3-F583-4B39-A56E-42582E00CDC2}">
      <dgm:prSet/>
      <dgm:spPr/>
      <dgm:t>
        <a:bodyPr/>
        <a:lstStyle/>
        <a:p>
          <a:endParaRPr lang="en-US" sz="2000" noProof="0" dirty="0"/>
        </a:p>
      </dgm:t>
    </dgm:pt>
    <dgm:pt modelId="{687C6A10-9E99-42D5-93A4-AC72C364008B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lv-LV" sz="1800" b="1" noProof="0" dirty="0">
              <a:solidFill>
                <a:schemeClr val="tx1"/>
              </a:solidFill>
              <a:latin typeface="+mn-lt"/>
            </a:rPr>
            <a:t>Rezultāti</a:t>
          </a:r>
        </a:p>
        <a:p>
          <a:pPr>
            <a:buFont typeface="Wingdings" panose="05000000000000000000" pitchFamily="2" charset="2"/>
            <a:buChar char="§"/>
          </a:pPr>
          <a:r>
            <a:rPr lang="lv-LV" sz="1600" i="1" noProof="0" dirty="0">
              <a:solidFill>
                <a:schemeClr val="tx1"/>
              </a:solidFill>
              <a:latin typeface="+mn-lt"/>
            </a:rPr>
            <a:t>Mācīšanās rezultāti dalībniekiem </a:t>
          </a:r>
        </a:p>
        <a:p>
          <a:pPr>
            <a:buFont typeface="Wingdings" panose="05000000000000000000" pitchFamily="2" charset="2"/>
            <a:buChar char="§"/>
          </a:pPr>
          <a:r>
            <a:rPr lang="lv-LV" sz="1600" i="1" noProof="0" dirty="0">
              <a:solidFill>
                <a:schemeClr val="tx1"/>
              </a:solidFill>
              <a:latin typeface="+mn-lt"/>
            </a:rPr>
            <a:t>Projekta rezultāti – novērtēt, atzīt, ieviest un izplatīt</a:t>
          </a:r>
          <a:endParaRPr lang="en-US" sz="1600" b="1" noProof="0" dirty="0">
            <a:solidFill>
              <a:schemeClr val="tx1"/>
            </a:solidFill>
            <a:latin typeface="+mn-lt"/>
          </a:endParaRPr>
        </a:p>
      </dgm:t>
    </dgm:pt>
    <dgm:pt modelId="{5B2437FC-E66C-414D-B057-68EB5F787B47}" type="parTrans" cxnId="{01412195-AEF0-41FB-96ED-0151E4ADC804}">
      <dgm:prSet/>
      <dgm:spPr/>
      <dgm:t>
        <a:bodyPr/>
        <a:lstStyle/>
        <a:p>
          <a:endParaRPr lang="en-US" sz="2000" noProof="0" dirty="0"/>
        </a:p>
      </dgm:t>
    </dgm:pt>
    <dgm:pt modelId="{B1518CDA-E037-4920-A001-56AC2F3A8FF1}" type="sibTrans" cxnId="{01412195-AEF0-41FB-96ED-0151E4ADC804}">
      <dgm:prSet/>
      <dgm:spPr/>
      <dgm:t>
        <a:bodyPr/>
        <a:lstStyle/>
        <a:p>
          <a:endParaRPr lang="en-US" sz="2000" noProof="0" dirty="0"/>
        </a:p>
      </dgm:t>
    </dgm:pt>
    <dgm:pt modelId="{8CF0DDC0-A6FF-4658-9EBF-81550ADC6195}" type="pres">
      <dgm:prSet presAssocID="{B061BE6A-D4FD-4323-BCAD-1F1F25C9C325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891151D0-AAD4-47B4-B1B8-3D9AE1155E06}" type="pres">
      <dgm:prSet presAssocID="{687C6A10-9E99-42D5-93A4-AC72C364008B}" presName="Accent4" presStyleCnt="0"/>
      <dgm:spPr/>
    </dgm:pt>
    <dgm:pt modelId="{02E03C15-152D-42BE-B7B8-37D372300869}" type="pres">
      <dgm:prSet presAssocID="{687C6A10-9E99-42D5-93A4-AC72C364008B}" presName="Accent" presStyleLbl="node1" presStyleIdx="0" presStyleCnt="4"/>
      <dgm:spPr/>
    </dgm:pt>
    <dgm:pt modelId="{6D3A4D82-5847-4598-B398-FA8F3BC125A1}" type="pres">
      <dgm:prSet presAssocID="{687C6A10-9E99-42D5-93A4-AC72C364008B}" presName="ParentBackground4" presStyleCnt="0"/>
      <dgm:spPr/>
    </dgm:pt>
    <dgm:pt modelId="{F3418255-7547-42D7-9715-7E6A66FC194B}" type="pres">
      <dgm:prSet presAssocID="{687C6A10-9E99-42D5-93A4-AC72C364008B}" presName="ParentBackground" presStyleLbl="fgAcc1" presStyleIdx="0" presStyleCnt="4" custLinFactNeighborX="2172" custLinFactNeighborY="713"/>
      <dgm:spPr/>
    </dgm:pt>
    <dgm:pt modelId="{589A1A8D-45B9-4377-AA61-AD1F44F8E61D}" type="pres">
      <dgm:prSet presAssocID="{687C6A10-9E99-42D5-93A4-AC72C364008B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26D53AF-8245-4D01-9FBF-F01D94726835}" type="pres">
      <dgm:prSet presAssocID="{F04CF12E-A6FB-4B7C-B6CA-037CD20168D2}" presName="Accent3" presStyleCnt="0"/>
      <dgm:spPr/>
    </dgm:pt>
    <dgm:pt modelId="{A23FFEB0-6673-4579-92CE-B131F5E99D6A}" type="pres">
      <dgm:prSet presAssocID="{F04CF12E-A6FB-4B7C-B6CA-037CD20168D2}" presName="Accent" presStyleLbl="node1" presStyleIdx="1" presStyleCnt="4"/>
      <dgm:spPr/>
    </dgm:pt>
    <dgm:pt modelId="{583CA027-3387-4C2C-8A0C-22B8B500D4F7}" type="pres">
      <dgm:prSet presAssocID="{F04CF12E-A6FB-4B7C-B6CA-037CD20168D2}" presName="ParentBackground3" presStyleCnt="0"/>
      <dgm:spPr/>
    </dgm:pt>
    <dgm:pt modelId="{2331FD71-9E15-4D1A-8278-94FD6EDEA83E}" type="pres">
      <dgm:prSet presAssocID="{F04CF12E-A6FB-4B7C-B6CA-037CD20168D2}" presName="ParentBackground" presStyleLbl="fgAcc1" presStyleIdx="1" presStyleCnt="4"/>
      <dgm:spPr/>
    </dgm:pt>
    <dgm:pt modelId="{B09623DF-2647-4BBF-A470-1112D098AE28}" type="pres">
      <dgm:prSet presAssocID="{F04CF12E-A6FB-4B7C-B6CA-037CD20168D2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4D773E6-42B0-4621-8B18-E09A8C3B3079}" type="pres">
      <dgm:prSet presAssocID="{B569DF69-F28E-4BCE-8A23-EB48C96A6195}" presName="Accent2" presStyleCnt="0"/>
      <dgm:spPr/>
    </dgm:pt>
    <dgm:pt modelId="{8002CC8C-0F08-467F-A1E3-A580210A06F1}" type="pres">
      <dgm:prSet presAssocID="{B569DF69-F28E-4BCE-8A23-EB48C96A6195}" presName="Accent" presStyleLbl="node1" presStyleIdx="2" presStyleCnt="4"/>
      <dgm:spPr/>
    </dgm:pt>
    <dgm:pt modelId="{6E673EC3-FF8B-42D7-A132-F7C79FA550C6}" type="pres">
      <dgm:prSet presAssocID="{B569DF69-F28E-4BCE-8A23-EB48C96A6195}" presName="ParentBackground2" presStyleCnt="0"/>
      <dgm:spPr/>
    </dgm:pt>
    <dgm:pt modelId="{663E333E-582C-4EFF-BB44-27A9AE5E804C}" type="pres">
      <dgm:prSet presAssocID="{B569DF69-F28E-4BCE-8A23-EB48C96A6195}" presName="ParentBackground" presStyleLbl="fgAcc1" presStyleIdx="2" presStyleCnt="4"/>
      <dgm:spPr/>
    </dgm:pt>
    <dgm:pt modelId="{42434995-0AF2-4E63-AF6F-2975BCD60B44}" type="pres">
      <dgm:prSet presAssocID="{B569DF69-F28E-4BCE-8A23-EB48C96A619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FFE747C-E9BC-47A4-81F0-A470CCC1F9D8}" type="pres">
      <dgm:prSet presAssocID="{32662C53-55F0-442C-B03C-076D7FC4D576}" presName="Accent1" presStyleCnt="0"/>
      <dgm:spPr/>
    </dgm:pt>
    <dgm:pt modelId="{E2EE55DB-50C3-463E-A859-5EEC384C2624}" type="pres">
      <dgm:prSet presAssocID="{32662C53-55F0-442C-B03C-076D7FC4D576}" presName="Accent" presStyleLbl="node1" presStyleIdx="3" presStyleCnt="4"/>
      <dgm:spPr/>
    </dgm:pt>
    <dgm:pt modelId="{8495D721-5E73-4589-8069-28DB8BB0AFF2}" type="pres">
      <dgm:prSet presAssocID="{32662C53-55F0-442C-B03C-076D7FC4D576}" presName="ParentBackground1" presStyleCnt="0"/>
      <dgm:spPr/>
    </dgm:pt>
    <dgm:pt modelId="{57194C16-00C8-4F8D-9A01-6D49B92B3AAE}" type="pres">
      <dgm:prSet presAssocID="{32662C53-55F0-442C-B03C-076D7FC4D576}" presName="ParentBackground" presStyleLbl="fgAcc1" presStyleIdx="3" presStyleCnt="4"/>
      <dgm:spPr/>
    </dgm:pt>
    <dgm:pt modelId="{FA9BEB86-ECDC-463C-AB5D-2E0F5549412C}" type="pres">
      <dgm:prSet presAssocID="{32662C53-55F0-442C-B03C-076D7FC4D57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DE72F117-A52D-4316-99D2-AB3DAAE467B2}" srcId="{B061BE6A-D4FD-4323-BCAD-1F1F25C9C325}" destId="{32662C53-55F0-442C-B03C-076D7FC4D576}" srcOrd="0" destOrd="0" parTransId="{B1F68A9D-9638-4345-A6AE-A2B1FACAAE6D}" sibTransId="{256D5730-57FE-46C4-B8FC-165576E78E6C}"/>
    <dgm:cxn modelId="{E562ED26-3E04-470F-93F1-C3BF687108FE}" type="presOf" srcId="{32662C53-55F0-442C-B03C-076D7FC4D576}" destId="{FA9BEB86-ECDC-463C-AB5D-2E0F5549412C}" srcOrd="1" destOrd="0" presId="urn:microsoft.com/office/officeart/2011/layout/CircleProcess"/>
    <dgm:cxn modelId="{39EE8630-E3A5-4ED2-A73F-1AFBE6895D45}" type="presOf" srcId="{B569DF69-F28E-4BCE-8A23-EB48C96A6195}" destId="{663E333E-582C-4EFF-BB44-27A9AE5E804C}" srcOrd="0" destOrd="0" presId="urn:microsoft.com/office/officeart/2011/layout/CircleProcess"/>
    <dgm:cxn modelId="{C3DC0767-56F1-4227-8056-E31CEEC19A27}" type="presOf" srcId="{687C6A10-9E99-42D5-93A4-AC72C364008B}" destId="{589A1A8D-45B9-4377-AA61-AD1F44F8E61D}" srcOrd="1" destOrd="0" presId="urn:microsoft.com/office/officeart/2011/layout/CircleProcess"/>
    <dgm:cxn modelId="{5788238E-C37C-484C-BC4E-98838FD2170D}" type="presOf" srcId="{B569DF69-F28E-4BCE-8A23-EB48C96A6195}" destId="{42434995-0AF2-4E63-AF6F-2975BCD60B44}" srcOrd="1" destOrd="0" presId="urn:microsoft.com/office/officeart/2011/layout/CircleProcess"/>
    <dgm:cxn modelId="{01412195-AEF0-41FB-96ED-0151E4ADC804}" srcId="{B061BE6A-D4FD-4323-BCAD-1F1F25C9C325}" destId="{687C6A10-9E99-42D5-93A4-AC72C364008B}" srcOrd="3" destOrd="0" parTransId="{5B2437FC-E66C-414D-B057-68EB5F787B47}" sibTransId="{B1518CDA-E037-4920-A001-56AC2F3A8FF1}"/>
    <dgm:cxn modelId="{FD0E31A8-156E-4197-8E4A-B6D5B314BC77}" srcId="{B061BE6A-D4FD-4323-BCAD-1F1F25C9C325}" destId="{B569DF69-F28E-4BCE-8A23-EB48C96A6195}" srcOrd="1" destOrd="0" parTransId="{43466BF5-E4E4-4314-B9AE-2CA732C39347}" sibTransId="{A9BE1C13-194D-4B31-81AE-61E5AC2C4722}"/>
    <dgm:cxn modelId="{19D34AAF-6D5E-45B4-9D5A-958457120302}" type="presOf" srcId="{F04CF12E-A6FB-4B7C-B6CA-037CD20168D2}" destId="{B09623DF-2647-4BBF-A470-1112D098AE28}" srcOrd="1" destOrd="0" presId="urn:microsoft.com/office/officeart/2011/layout/CircleProcess"/>
    <dgm:cxn modelId="{EA4BD6AF-7E93-47F3-90B0-0A1CB7B0616F}" type="presOf" srcId="{32662C53-55F0-442C-B03C-076D7FC4D576}" destId="{57194C16-00C8-4F8D-9A01-6D49B92B3AAE}" srcOrd="0" destOrd="0" presId="urn:microsoft.com/office/officeart/2011/layout/CircleProcess"/>
    <dgm:cxn modelId="{AF702AC0-D32C-41FF-BBD0-714914DB36B7}" type="presOf" srcId="{687C6A10-9E99-42D5-93A4-AC72C364008B}" destId="{F3418255-7547-42D7-9715-7E6A66FC194B}" srcOrd="0" destOrd="0" presId="urn:microsoft.com/office/officeart/2011/layout/CircleProcess"/>
    <dgm:cxn modelId="{BDADB2D3-F583-4B39-A56E-42582E00CDC2}" srcId="{B061BE6A-D4FD-4323-BCAD-1F1F25C9C325}" destId="{F04CF12E-A6FB-4B7C-B6CA-037CD20168D2}" srcOrd="2" destOrd="0" parTransId="{CF2BF178-B9DF-4028-AA3B-632DBA0E2F95}" sibTransId="{1EEA9539-C546-40F5-B6C0-4763BF701A70}"/>
    <dgm:cxn modelId="{C4AE9BD7-07CB-411A-8DF4-FF49E832EBEE}" type="presOf" srcId="{F04CF12E-A6FB-4B7C-B6CA-037CD20168D2}" destId="{2331FD71-9E15-4D1A-8278-94FD6EDEA83E}" srcOrd="0" destOrd="0" presId="urn:microsoft.com/office/officeart/2011/layout/CircleProcess"/>
    <dgm:cxn modelId="{DC6888DD-1486-42B5-B5B7-85794C59AC44}" type="presOf" srcId="{B061BE6A-D4FD-4323-BCAD-1F1F25C9C325}" destId="{8CF0DDC0-A6FF-4658-9EBF-81550ADC6195}" srcOrd="0" destOrd="0" presId="urn:microsoft.com/office/officeart/2011/layout/CircleProcess"/>
    <dgm:cxn modelId="{3972E1F4-FB5D-4DF2-A8B0-35ADD2D78A18}" type="presParOf" srcId="{8CF0DDC0-A6FF-4658-9EBF-81550ADC6195}" destId="{891151D0-AAD4-47B4-B1B8-3D9AE1155E06}" srcOrd="0" destOrd="0" presId="urn:microsoft.com/office/officeart/2011/layout/CircleProcess"/>
    <dgm:cxn modelId="{1D19CBD5-1992-4C2C-935E-AEEC4823D5F7}" type="presParOf" srcId="{891151D0-AAD4-47B4-B1B8-3D9AE1155E06}" destId="{02E03C15-152D-42BE-B7B8-37D372300869}" srcOrd="0" destOrd="0" presId="urn:microsoft.com/office/officeart/2011/layout/CircleProcess"/>
    <dgm:cxn modelId="{7636AA88-B810-4BDC-AA14-27852DEB158F}" type="presParOf" srcId="{8CF0DDC0-A6FF-4658-9EBF-81550ADC6195}" destId="{6D3A4D82-5847-4598-B398-FA8F3BC125A1}" srcOrd="1" destOrd="0" presId="urn:microsoft.com/office/officeart/2011/layout/CircleProcess"/>
    <dgm:cxn modelId="{15F9510D-4A7A-45FA-B6F5-E5FFA6C5A365}" type="presParOf" srcId="{6D3A4D82-5847-4598-B398-FA8F3BC125A1}" destId="{F3418255-7547-42D7-9715-7E6A66FC194B}" srcOrd="0" destOrd="0" presId="urn:microsoft.com/office/officeart/2011/layout/CircleProcess"/>
    <dgm:cxn modelId="{9B3C6748-661C-4802-BE70-CCE5430AF508}" type="presParOf" srcId="{8CF0DDC0-A6FF-4658-9EBF-81550ADC6195}" destId="{589A1A8D-45B9-4377-AA61-AD1F44F8E61D}" srcOrd="2" destOrd="0" presId="urn:microsoft.com/office/officeart/2011/layout/CircleProcess"/>
    <dgm:cxn modelId="{63079EAC-08EB-44E4-A142-E3A27FDD6FA5}" type="presParOf" srcId="{8CF0DDC0-A6FF-4658-9EBF-81550ADC6195}" destId="{326D53AF-8245-4D01-9FBF-F01D94726835}" srcOrd="3" destOrd="0" presId="urn:microsoft.com/office/officeart/2011/layout/CircleProcess"/>
    <dgm:cxn modelId="{B99DB70C-CC42-45E5-887A-8C9147AB12AB}" type="presParOf" srcId="{326D53AF-8245-4D01-9FBF-F01D94726835}" destId="{A23FFEB0-6673-4579-92CE-B131F5E99D6A}" srcOrd="0" destOrd="0" presId="urn:microsoft.com/office/officeart/2011/layout/CircleProcess"/>
    <dgm:cxn modelId="{44A9D41F-3844-4E49-9B85-15289BB0A27F}" type="presParOf" srcId="{8CF0DDC0-A6FF-4658-9EBF-81550ADC6195}" destId="{583CA027-3387-4C2C-8A0C-22B8B500D4F7}" srcOrd="4" destOrd="0" presId="urn:microsoft.com/office/officeart/2011/layout/CircleProcess"/>
    <dgm:cxn modelId="{BE539A1F-2AFB-46A1-A9B6-76E53FB7735B}" type="presParOf" srcId="{583CA027-3387-4C2C-8A0C-22B8B500D4F7}" destId="{2331FD71-9E15-4D1A-8278-94FD6EDEA83E}" srcOrd="0" destOrd="0" presId="urn:microsoft.com/office/officeart/2011/layout/CircleProcess"/>
    <dgm:cxn modelId="{965BFFC2-6FD8-43FD-86D8-A7C47464141A}" type="presParOf" srcId="{8CF0DDC0-A6FF-4658-9EBF-81550ADC6195}" destId="{B09623DF-2647-4BBF-A470-1112D098AE28}" srcOrd="5" destOrd="0" presId="urn:microsoft.com/office/officeart/2011/layout/CircleProcess"/>
    <dgm:cxn modelId="{34EBF6C2-8B55-48B8-AD2B-E4F9B641E137}" type="presParOf" srcId="{8CF0DDC0-A6FF-4658-9EBF-81550ADC6195}" destId="{04D773E6-42B0-4621-8B18-E09A8C3B3079}" srcOrd="6" destOrd="0" presId="urn:microsoft.com/office/officeart/2011/layout/CircleProcess"/>
    <dgm:cxn modelId="{6D2EAB7D-91BC-4209-819A-4CC578FE4317}" type="presParOf" srcId="{04D773E6-42B0-4621-8B18-E09A8C3B3079}" destId="{8002CC8C-0F08-467F-A1E3-A580210A06F1}" srcOrd="0" destOrd="0" presId="urn:microsoft.com/office/officeart/2011/layout/CircleProcess"/>
    <dgm:cxn modelId="{2FAB56A2-7B6A-409B-A53E-E894BBFFB763}" type="presParOf" srcId="{8CF0DDC0-A6FF-4658-9EBF-81550ADC6195}" destId="{6E673EC3-FF8B-42D7-A132-F7C79FA550C6}" srcOrd="7" destOrd="0" presId="urn:microsoft.com/office/officeart/2011/layout/CircleProcess"/>
    <dgm:cxn modelId="{58CD3C7C-34E1-4D5F-8AE1-1A8487687D71}" type="presParOf" srcId="{6E673EC3-FF8B-42D7-A132-F7C79FA550C6}" destId="{663E333E-582C-4EFF-BB44-27A9AE5E804C}" srcOrd="0" destOrd="0" presId="urn:microsoft.com/office/officeart/2011/layout/CircleProcess"/>
    <dgm:cxn modelId="{8F5C481A-5BDA-41EE-BA0D-AB6EA087B005}" type="presParOf" srcId="{8CF0DDC0-A6FF-4658-9EBF-81550ADC6195}" destId="{42434995-0AF2-4E63-AF6F-2975BCD60B44}" srcOrd="8" destOrd="0" presId="urn:microsoft.com/office/officeart/2011/layout/CircleProcess"/>
    <dgm:cxn modelId="{DB03B3CA-E25A-4561-A0FF-DD595F0F0ED4}" type="presParOf" srcId="{8CF0DDC0-A6FF-4658-9EBF-81550ADC6195}" destId="{DFFE747C-E9BC-47A4-81F0-A470CCC1F9D8}" srcOrd="9" destOrd="0" presId="urn:microsoft.com/office/officeart/2011/layout/CircleProcess"/>
    <dgm:cxn modelId="{83A02E35-968B-41D5-B60B-51E12C485D91}" type="presParOf" srcId="{DFFE747C-E9BC-47A4-81F0-A470CCC1F9D8}" destId="{E2EE55DB-50C3-463E-A859-5EEC384C2624}" srcOrd="0" destOrd="0" presId="urn:microsoft.com/office/officeart/2011/layout/CircleProcess"/>
    <dgm:cxn modelId="{1260AE06-3FDA-418F-9C5B-E141954C87C7}" type="presParOf" srcId="{8CF0DDC0-A6FF-4658-9EBF-81550ADC6195}" destId="{8495D721-5E73-4589-8069-28DB8BB0AFF2}" srcOrd="10" destOrd="0" presId="urn:microsoft.com/office/officeart/2011/layout/CircleProcess"/>
    <dgm:cxn modelId="{8FB031A8-2D42-4916-8B97-A0D1142224A3}" type="presParOf" srcId="{8495D721-5E73-4589-8069-28DB8BB0AFF2}" destId="{57194C16-00C8-4F8D-9A01-6D49B92B3AAE}" srcOrd="0" destOrd="0" presId="urn:microsoft.com/office/officeart/2011/layout/CircleProcess"/>
    <dgm:cxn modelId="{71D564EF-1DFB-4EE5-AE96-EF0E4FAD82F7}" type="presParOf" srcId="{8CF0DDC0-A6FF-4658-9EBF-81550ADC6195}" destId="{FA9BEB86-ECDC-463C-AB5D-2E0F5549412C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799804-7915-4616-AAB4-81EAA060502F}" type="doc">
      <dgm:prSet loTypeId="urn:microsoft.com/office/officeart/2005/8/layout/StepDownProcess" loCatId="process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lv-LV"/>
        </a:p>
      </dgm:t>
    </dgm:pt>
    <dgm:pt modelId="{868FD8BB-1279-4785-8F86-B66387FA749B}">
      <dgm:prSet phldrT="[Text]"/>
      <dgm:spPr/>
      <dgm:t>
        <a:bodyPr/>
        <a:lstStyle/>
        <a:p>
          <a:r>
            <a:rPr lang="lv-LV" dirty="0"/>
            <a:t>EU Login konts</a:t>
          </a:r>
        </a:p>
      </dgm:t>
    </dgm:pt>
    <dgm:pt modelId="{434F04C3-AA7A-4600-812B-A141DB414857}" type="parTrans" cxnId="{22E25A57-FC85-44A7-AA17-DF36804F73BE}">
      <dgm:prSet/>
      <dgm:spPr/>
      <dgm:t>
        <a:bodyPr/>
        <a:lstStyle/>
        <a:p>
          <a:endParaRPr lang="lv-LV"/>
        </a:p>
      </dgm:t>
    </dgm:pt>
    <dgm:pt modelId="{8FF9E78D-B105-4BEB-BF66-EE54AC6311B2}" type="sibTrans" cxnId="{22E25A57-FC85-44A7-AA17-DF36804F73BE}">
      <dgm:prSet/>
      <dgm:spPr/>
      <dgm:t>
        <a:bodyPr/>
        <a:lstStyle/>
        <a:p>
          <a:endParaRPr lang="lv-LV"/>
        </a:p>
      </dgm:t>
    </dgm:pt>
    <dgm:pt modelId="{F6914482-A859-4477-A68E-A059CD69F12C}">
      <dgm:prSet phldrT="[Text]"/>
      <dgm:spPr/>
      <dgm:t>
        <a:bodyPr/>
        <a:lstStyle/>
        <a:p>
          <a:r>
            <a:rPr lang="lv-LV" dirty="0"/>
            <a:t>OID kods</a:t>
          </a:r>
        </a:p>
      </dgm:t>
    </dgm:pt>
    <dgm:pt modelId="{B7D24261-670B-4FA0-B940-42C024136913}" type="parTrans" cxnId="{2D57E99F-C146-4B30-8D34-C3C27045EFC1}">
      <dgm:prSet/>
      <dgm:spPr/>
      <dgm:t>
        <a:bodyPr/>
        <a:lstStyle/>
        <a:p>
          <a:endParaRPr lang="lv-LV"/>
        </a:p>
      </dgm:t>
    </dgm:pt>
    <dgm:pt modelId="{8E62A1D0-AFE7-48C9-AA56-A5D03E379BC3}" type="sibTrans" cxnId="{2D57E99F-C146-4B30-8D34-C3C27045EFC1}">
      <dgm:prSet/>
      <dgm:spPr/>
      <dgm:t>
        <a:bodyPr/>
        <a:lstStyle/>
        <a:p>
          <a:endParaRPr lang="lv-LV"/>
        </a:p>
      </dgm:t>
    </dgm:pt>
    <dgm:pt modelId="{DC49941D-3B64-4C06-B41C-C3AACB529CFE}">
      <dgm:prSet phldrT="[Text]"/>
      <dgm:spPr/>
      <dgm:t>
        <a:bodyPr/>
        <a:lstStyle/>
        <a:p>
          <a:r>
            <a:rPr lang="lv-LV" altLang="lv-LV" b="0" dirty="0"/>
            <a:t>Jāreģistrē </a:t>
          </a:r>
          <a:r>
            <a:rPr lang="lv-LV" altLang="lv-LV" dirty="0"/>
            <a:t>organizācija</a:t>
          </a:r>
          <a:r>
            <a:rPr lang="lv-LV" altLang="lv-LV" b="0" dirty="0"/>
            <a:t> </a:t>
          </a:r>
          <a:r>
            <a:rPr lang="lv-LV" altLang="lv-LV" b="1" dirty="0"/>
            <a:t> Erasmus+ </a:t>
          </a:r>
          <a:r>
            <a:rPr lang="lv-LV" b="1" dirty="0"/>
            <a:t>Organizāciju reģistrācijas sistēmā</a:t>
          </a:r>
          <a:r>
            <a:rPr lang="lv-LV" altLang="lv-LV" b="1" dirty="0"/>
            <a:t> (ORS) </a:t>
          </a:r>
          <a:r>
            <a:rPr lang="lv-LV" altLang="lv-LV" dirty="0"/>
            <a:t>iegūstot unikālu 9 zīmju kodu (</a:t>
          </a:r>
          <a:r>
            <a:rPr lang="lv-LV" altLang="lv-LV" i="1" dirty="0" err="1"/>
            <a:t>Organisation</a:t>
          </a:r>
          <a:r>
            <a:rPr lang="lv-LV" altLang="lv-LV" i="1" dirty="0"/>
            <a:t> </a:t>
          </a:r>
          <a:r>
            <a:rPr lang="lv-LV" altLang="lv-LV" i="1" dirty="0" err="1"/>
            <a:t>Identification</a:t>
          </a:r>
          <a:r>
            <a:rPr lang="lv-LV" altLang="lv-LV" i="1" dirty="0"/>
            <a:t> Code</a:t>
          </a:r>
          <a:r>
            <a:rPr lang="lv-LV" altLang="lv-LV" dirty="0"/>
            <a:t>)</a:t>
          </a:r>
          <a:endParaRPr lang="lv-LV" dirty="0"/>
        </a:p>
      </dgm:t>
    </dgm:pt>
    <dgm:pt modelId="{F38CAB21-EFF3-40E3-AB26-1CCA72C401D6}" type="parTrans" cxnId="{4E2CA7B3-5F21-4BAD-9781-D9A596B191BD}">
      <dgm:prSet/>
      <dgm:spPr/>
      <dgm:t>
        <a:bodyPr/>
        <a:lstStyle/>
        <a:p>
          <a:endParaRPr lang="lv-LV"/>
        </a:p>
      </dgm:t>
    </dgm:pt>
    <dgm:pt modelId="{BB2C35E8-04C3-4CBC-9231-59F3109C5280}" type="sibTrans" cxnId="{4E2CA7B3-5F21-4BAD-9781-D9A596B191BD}">
      <dgm:prSet/>
      <dgm:spPr/>
      <dgm:t>
        <a:bodyPr/>
        <a:lstStyle/>
        <a:p>
          <a:endParaRPr lang="lv-LV"/>
        </a:p>
      </dgm:t>
    </dgm:pt>
    <dgm:pt modelId="{69C4A282-7C04-4D57-89A8-43AA74F389B3}">
      <dgm:prSet phldrT="[Text]"/>
      <dgm:spPr/>
      <dgm:t>
        <a:bodyPr/>
        <a:lstStyle/>
        <a:p>
          <a:r>
            <a:rPr lang="lv-LV" dirty="0"/>
            <a:t>Pieteikums</a:t>
          </a:r>
        </a:p>
      </dgm:t>
    </dgm:pt>
    <dgm:pt modelId="{F0C57909-152D-45FE-850A-CFC32442C99F}" type="parTrans" cxnId="{873B3530-09AC-4C28-BAFB-D5A3BCF331A0}">
      <dgm:prSet/>
      <dgm:spPr/>
      <dgm:t>
        <a:bodyPr/>
        <a:lstStyle/>
        <a:p>
          <a:endParaRPr lang="lv-LV"/>
        </a:p>
      </dgm:t>
    </dgm:pt>
    <dgm:pt modelId="{3BD7B768-0C20-4812-8252-37A9297DA650}" type="sibTrans" cxnId="{873B3530-09AC-4C28-BAFB-D5A3BCF331A0}">
      <dgm:prSet/>
      <dgm:spPr/>
      <dgm:t>
        <a:bodyPr/>
        <a:lstStyle/>
        <a:p>
          <a:endParaRPr lang="lv-LV"/>
        </a:p>
      </dgm:t>
    </dgm:pt>
    <dgm:pt modelId="{0F80ECA6-3C78-4B73-802D-ED1BC730D7B1}">
      <dgm:prSet phldrT="[Text]" custT="1"/>
      <dgm:spPr/>
      <dgm:t>
        <a:bodyPr/>
        <a:lstStyle/>
        <a:p>
          <a:r>
            <a:rPr lang="lv-LV" sz="1400" dirty="0"/>
            <a:t>Ielogojoties ar EU Login kontu un veidlapā norādot OID kodu</a:t>
          </a:r>
        </a:p>
      </dgm:t>
    </dgm:pt>
    <dgm:pt modelId="{8C8DD8A9-BB33-40D7-A2B5-D84FC4044DA8}" type="parTrans" cxnId="{3A7E0034-16E9-4F76-AF65-5323941F20A6}">
      <dgm:prSet/>
      <dgm:spPr/>
      <dgm:t>
        <a:bodyPr/>
        <a:lstStyle/>
        <a:p>
          <a:endParaRPr lang="lv-LV"/>
        </a:p>
      </dgm:t>
    </dgm:pt>
    <dgm:pt modelId="{649075F6-7ED1-4344-A784-9CA2D1E24E2D}" type="sibTrans" cxnId="{3A7E0034-16E9-4F76-AF65-5323941F20A6}">
      <dgm:prSet/>
      <dgm:spPr/>
      <dgm:t>
        <a:bodyPr/>
        <a:lstStyle/>
        <a:p>
          <a:endParaRPr lang="lv-LV"/>
        </a:p>
      </dgm:t>
    </dgm:pt>
    <dgm:pt modelId="{F115E1D7-E2F8-4F91-B374-2895990185FE}">
      <dgm:prSet phldrT="[Text]" custT="1"/>
      <dgm:spPr/>
      <dgm:t>
        <a:bodyPr/>
        <a:lstStyle/>
        <a:p>
          <a:r>
            <a:rPr lang="lv-LV" sz="1200" dirty="0"/>
            <a:t>EK lietotāju autentifikācijas pakalpojums piekļuvei dažādām Komisijas informācijas sistēmām</a:t>
          </a:r>
        </a:p>
      </dgm:t>
    </dgm:pt>
    <dgm:pt modelId="{9B4A4764-A2F5-4DA3-BC3D-8AEC45131039}" type="parTrans" cxnId="{C43BAD86-81FA-45C7-8E8C-D1449170AEC5}">
      <dgm:prSet/>
      <dgm:spPr/>
      <dgm:t>
        <a:bodyPr/>
        <a:lstStyle/>
        <a:p>
          <a:endParaRPr lang="lv-LV"/>
        </a:p>
      </dgm:t>
    </dgm:pt>
    <dgm:pt modelId="{13576CAD-BD21-4F54-87E9-A536C58E8FC0}" type="sibTrans" cxnId="{C43BAD86-81FA-45C7-8E8C-D1449170AEC5}">
      <dgm:prSet/>
      <dgm:spPr/>
      <dgm:t>
        <a:bodyPr/>
        <a:lstStyle/>
        <a:p>
          <a:endParaRPr lang="lv-LV"/>
        </a:p>
      </dgm:t>
    </dgm:pt>
    <dgm:pt modelId="{A21159B7-267C-420F-A699-E2899C447EC5}" type="pres">
      <dgm:prSet presAssocID="{56799804-7915-4616-AAB4-81EAA060502F}" presName="rootnode" presStyleCnt="0">
        <dgm:presLayoutVars>
          <dgm:chMax/>
          <dgm:chPref/>
          <dgm:dir/>
          <dgm:animLvl val="lvl"/>
        </dgm:presLayoutVars>
      </dgm:prSet>
      <dgm:spPr/>
    </dgm:pt>
    <dgm:pt modelId="{35C7416D-A505-4CDE-9C00-4080FDB63149}" type="pres">
      <dgm:prSet presAssocID="{868FD8BB-1279-4785-8F86-B66387FA749B}" presName="composite" presStyleCnt="0"/>
      <dgm:spPr/>
    </dgm:pt>
    <dgm:pt modelId="{22A3025B-8962-4196-A6E7-1677AE738053}" type="pres">
      <dgm:prSet presAssocID="{868FD8BB-1279-4785-8F86-B66387FA749B}" presName="bentUpArrow1" presStyleLbl="alignImgPlace1" presStyleIdx="0" presStyleCnt="2"/>
      <dgm:spPr/>
    </dgm:pt>
    <dgm:pt modelId="{197776ED-D23F-4ECB-9F96-62841A6AFEFA}" type="pres">
      <dgm:prSet presAssocID="{868FD8BB-1279-4785-8F86-B66387FA749B}" presName="ParentText" presStyleLbl="node1" presStyleIdx="0" presStyleCnt="3" custLinFactNeighborX="209" custLinFactNeighborY="-1306">
        <dgm:presLayoutVars>
          <dgm:chMax val="1"/>
          <dgm:chPref val="1"/>
          <dgm:bulletEnabled val="1"/>
        </dgm:presLayoutVars>
      </dgm:prSet>
      <dgm:spPr/>
    </dgm:pt>
    <dgm:pt modelId="{33FC39C4-FE1D-4D0D-BA23-861423EEE840}" type="pres">
      <dgm:prSet presAssocID="{868FD8BB-1279-4785-8F86-B66387FA749B}" presName="ChildText" presStyleLbl="revTx" presStyleIdx="0" presStyleCnt="3" custScaleX="115844" custScaleY="92649" custLinFactNeighborX="4360" custLinFactNeighborY="-4804">
        <dgm:presLayoutVars>
          <dgm:chMax val="0"/>
          <dgm:chPref val="0"/>
          <dgm:bulletEnabled val="1"/>
        </dgm:presLayoutVars>
      </dgm:prSet>
      <dgm:spPr/>
    </dgm:pt>
    <dgm:pt modelId="{18244331-31FD-4B65-B1D2-1593D0D4F4AE}" type="pres">
      <dgm:prSet presAssocID="{8FF9E78D-B105-4BEB-BF66-EE54AC6311B2}" presName="sibTrans" presStyleCnt="0"/>
      <dgm:spPr/>
    </dgm:pt>
    <dgm:pt modelId="{6413BF9A-6F26-4C78-BB1E-26D5675C9613}" type="pres">
      <dgm:prSet presAssocID="{F6914482-A859-4477-A68E-A059CD69F12C}" presName="composite" presStyleCnt="0"/>
      <dgm:spPr/>
    </dgm:pt>
    <dgm:pt modelId="{D6ABE6F8-05EE-44B3-B167-903226B2F10D}" type="pres">
      <dgm:prSet presAssocID="{F6914482-A859-4477-A68E-A059CD69F12C}" presName="bentUpArrow1" presStyleLbl="alignImgPlace1" presStyleIdx="1" presStyleCnt="2"/>
      <dgm:spPr/>
    </dgm:pt>
    <dgm:pt modelId="{2EA951F3-9AF0-447C-8069-064664291C8D}" type="pres">
      <dgm:prSet presAssocID="{F6914482-A859-4477-A68E-A059CD69F12C}" presName="ParentText" presStyleLbl="node1" presStyleIdx="1" presStyleCnt="3" custLinFactNeighborX="-8993">
        <dgm:presLayoutVars>
          <dgm:chMax val="1"/>
          <dgm:chPref val="1"/>
          <dgm:bulletEnabled val="1"/>
        </dgm:presLayoutVars>
      </dgm:prSet>
      <dgm:spPr/>
    </dgm:pt>
    <dgm:pt modelId="{5DCBA0A9-C650-4068-888A-1F9BADE47796}" type="pres">
      <dgm:prSet presAssocID="{F6914482-A859-4477-A68E-A059CD69F12C}" presName="ChildText" presStyleLbl="revTx" presStyleIdx="1" presStyleCnt="3" custScaleX="132240" custLinFactNeighborX="3737" custLinFactNeighborY="-801">
        <dgm:presLayoutVars>
          <dgm:chMax val="0"/>
          <dgm:chPref val="0"/>
          <dgm:bulletEnabled val="1"/>
        </dgm:presLayoutVars>
      </dgm:prSet>
      <dgm:spPr/>
    </dgm:pt>
    <dgm:pt modelId="{0E151B6A-0270-4F55-A21B-FF8E09F89D5C}" type="pres">
      <dgm:prSet presAssocID="{8E62A1D0-AFE7-48C9-AA56-A5D03E379BC3}" presName="sibTrans" presStyleCnt="0"/>
      <dgm:spPr/>
    </dgm:pt>
    <dgm:pt modelId="{8D73C005-6304-4AC9-A7BB-82DF86D9FA38}" type="pres">
      <dgm:prSet presAssocID="{69C4A282-7C04-4D57-89A8-43AA74F389B3}" presName="composite" presStyleCnt="0"/>
      <dgm:spPr/>
    </dgm:pt>
    <dgm:pt modelId="{DB9DF305-D431-4578-8B65-51CAE9F009E2}" type="pres">
      <dgm:prSet presAssocID="{69C4A282-7C04-4D57-89A8-43AA74F389B3}" presName="ParentText" presStyleLbl="node1" presStyleIdx="2" presStyleCnt="3" custLinFactNeighborX="-3973" custLinFactNeighborY="-1494">
        <dgm:presLayoutVars>
          <dgm:chMax val="1"/>
          <dgm:chPref val="1"/>
          <dgm:bulletEnabled val="1"/>
        </dgm:presLayoutVars>
      </dgm:prSet>
      <dgm:spPr/>
    </dgm:pt>
    <dgm:pt modelId="{61F68897-9886-4517-BB57-810A507A3D31}" type="pres">
      <dgm:prSet presAssocID="{69C4A282-7C04-4D57-89A8-43AA74F389B3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73B3530-09AC-4C28-BAFB-D5A3BCF331A0}" srcId="{56799804-7915-4616-AAB4-81EAA060502F}" destId="{69C4A282-7C04-4D57-89A8-43AA74F389B3}" srcOrd="2" destOrd="0" parTransId="{F0C57909-152D-45FE-850A-CFC32442C99F}" sibTransId="{3BD7B768-0C20-4812-8252-37A9297DA650}"/>
    <dgm:cxn modelId="{08FB7931-2FEE-4EFD-8491-C3248D616B7F}" type="presOf" srcId="{868FD8BB-1279-4785-8F86-B66387FA749B}" destId="{197776ED-D23F-4ECB-9F96-62841A6AFEFA}" srcOrd="0" destOrd="0" presId="urn:microsoft.com/office/officeart/2005/8/layout/StepDownProcess"/>
    <dgm:cxn modelId="{3A7E0034-16E9-4F76-AF65-5323941F20A6}" srcId="{69C4A282-7C04-4D57-89A8-43AA74F389B3}" destId="{0F80ECA6-3C78-4B73-802D-ED1BC730D7B1}" srcOrd="0" destOrd="0" parTransId="{8C8DD8A9-BB33-40D7-A2B5-D84FC4044DA8}" sibTransId="{649075F6-7ED1-4344-A784-9CA2D1E24E2D}"/>
    <dgm:cxn modelId="{5033A245-428C-49B4-BE5D-59DF9E044C81}" type="presOf" srcId="{F6914482-A859-4477-A68E-A059CD69F12C}" destId="{2EA951F3-9AF0-447C-8069-064664291C8D}" srcOrd="0" destOrd="0" presId="urn:microsoft.com/office/officeart/2005/8/layout/StepDownProcess"/>
    <dgm:cxn modelId="{49E5AD66-29F1-4C15-B57D-323D6074929E}" type="presOf" srcId="{69C4A282-7C04-4D57-89A8-43AA74F389B3}" destId="{DB9DF305-D431-4578-8B65-51CAE9F009E2}" srcOrd="0" destOrd="0" presId="urn:microsoft.com/office/officeart/2005/8/layout/StepDownProcess"/>
    <dgm:cxn modelId="{D8252756-CC73-4A36-AD54-3151529A8830}" type="presOf" srcId="{56799804-7915-4616-AAB4-81EAA060502F}" destId="{A21159B7-267C-420F-A699-E2899C447EC5}" srcOrd="0" destOrd="0" presId="urn:microsoft.com/office/officeart/2005/8/layout/StepDownProcess"/>
    <dgm:cxn modelId="{22E25A57-FC85-44A7-AA17-DF36804F73BE}" srcId="{56799804-7915-4616-AAB4-81EAA060502F}" destId="{868FD8BB-1279-4785-8F86-B66387FA749B}" srcOrd="0" destOrd="0" parTransId="{434F04C3-AA7A-4600-812B-A141DB414857}" sibTransId="{8FF9E78D-B105-4BEB-BF66-EE54AC6311B2}"/>
    <dgm:cxn modelId="{C43BAD86-81FA-45C7-8E8C-D1449170AEC5}" srcId="{868FD8BB-1279-4785-8F86-B66387FA749B}" destId="{F115E1D7-E2F8-4F91-B374-2895990185FE}" srcOrd="0" destOrd="0" parTransId="{9B4A4764-A2F5-4DA3-BC3D-8AEC45131039}" sibTransId="{13576CAD-BD21-4F54-87E9-A536C58E8FC0}"/>
    <dgm:cxn modelId="{7C29E38D-C24B-4DD6-BB24-583576B54C6D}" type="presOf" srcId="{DC49941D-3B64-4C06-B41C-C3AACB529CFE}" destId="{5DCBA0A9-C650-4068-888A-1F9BADE47796}" srcOrd="0" destOrd="0" presId="urn:microsoft.com/office/officeart/2005/8/layout/StepDownProcess"/>
    <dgm:cxn modelId="{2D57E99F-C146-4B30-8D34-C3C27045EFC1}" srcId="{56799804-7915-4616-AAB4-81EAA060502F}" destId="{F6914482-A859-4477-A68E-A059CD69F12C}" srcOrd="1" destOrd="0" parTransId="{B7D24261-670B-4FA0-B940-42C024136913}" sibTransId="{8E62A1D0-AFE7-48C9-AA56-A5D03E379BC3}"/>
    <dgm:cxn modelId="{47DD14A9-A01B-4C71-95B0-426119EBF030}" type="presOf" srcId="{F115E1D7-E2F8-4F91-B374-2895990185FE}" destId="{33FC39C4-FE1D-4D0D-BA23-861423EEE840}" srcOrd="0" destOrd="0" presId="urn:microsoft.com/office/officeart/2005/8/layout/StepDownProcess"/>
    <dgm:cxn modelId="{4E2CA7B3-5F21-4BAD-9781-D9A596B191BD}" srcId="{F6914482-A859-4477-A68E-A059CD69F12C}" destId="{DC49941D-3B64-4C06-B41C-C3AACB529CFE}" srcOrd="0" destOrd="0" parTransId="{F38CAB21-EFF3-40E3-AB26-1CCA72C401D6}" sibTransId="{BB2C35E8-04C3-4CBC-9231-59F3109C5280}"/>
    <dgm:cxn modelId="{962CEAF1-DD04-46BB-A46B-E698A409FD43}" type="presOf" srcId="{0F80ECA6-3C78-4B73-802D-ED1BC730D7B1}" destId="{61F68897-9886-4517-BB57-810A507A3D31}" srcOrd="0" destOrd="0" presId="urn:microsoft.com/office/officeart/2005/8/layout/StepDownProcess"/>
    <dgm:cxn modelId="{6D07BFDA-0EAA-440A-AAB5-3602D209B06D}" type="presParOf" srcId="{A21159B7-267C-420F-A699-E2899C447EC5}" destId="{35C7416D-A505-4CDE-9C00-4080FDB63149}" srcOrd="0" destOrd="0" presId="urn:microsoft.com/office/officeart/2005/8/layout/StepDownProcess"/>
    <dgm:cxn modelId="{5F54A10D-692E-451E-9581-660601B4F593}" type="presParOf" srcId="{35C7416D-A505-4CDE-9C00-4080FDB63149}" destId="{22A3025B-8962-4196-A6E7-1677AE738053}" srcOrd="0" destOrd="0" presId="urn:microsoft.com/office/officeart/2005/8/layout/StepDownProcess"/>
    <dgm:cxn modelId="{5E00E2F9-8AC6-4849-BEB0-7CBEBFBBC060}" type="presParOf" srcId="{35C7416D-A505-4CDE-9C00-4080FDB63149}" destId="{197776ED-D23F-4ECB-9F96-62841A6AFEFA}" srcOrd="1" destOrd="0" presId="urn:microsoft.com/office/officeart/2005/8/layout/StepDownProcess"/>
    <dgm:cxn modelId="{A9774997-F132-442C-811C-FB24EBEC6FC7}" type="presParOf" srcId="{35C7416D-A505-4CDE-9C00-4080FDB63149}" destId="{33FC39C4-FE1D-4D0D-BA23-861423EEE840}" srcOrd="2" destOrd="0" presId="urn:microsoft.com/office/officeart/2005/8/layout/StepDownProcess"/>
    <dgm:cxn modelId="{32A853B2-3AFA-4B5E-B801-B3A8D6B69C2D}" type="presParOf" srcId="{A21159B7-267C-420F-A699-E2899C447EC5}" destId="{18244331-31FD-4B65-B1D2-1593D0D4F4AE}" srcOrd="1" destOrd="0" presId="urn:microsoft.com/office/officeart/2005/8/layout/StepDownProcess"/>
    <dgm:cxn modelId="{0F9865A0-97D6-4A1F-95D9-4705F3CB47F7}" type="presParOf" srcId="{A21159B7-267C-420F-A699-E2899C447EC5}" destId="{6413BF9A-6F26-4C78-BB1E-26D5675C9613}" srcOrd="2" destOrd="0" presId="urn:microsoft.com/office/officeart/2005/8/layout/StepDownProcess"/>
    <dgm:cxn modelId="{760DFE95-8789-4EF0-BEF0-AEFDFC5FCC53}" type="presParOf" srcId="{6413BF9A-6F26-4C78-BB1E-26D5675C9613}" destId="{D6ABE6F8-05EE-44B3-B167-903226B2F10D}" srcOrd="0" destOrd="0" presId="urn:microsoft.com/office/officeart/2005/8/layout/StepDownProcess"/>
    <dgm:cxn modelId="{D3620631-3B0D-4FDE-B716-270627965D5C}" type="presParOf" srcId="{6413BF9A-6F26-4C78-BB1E-26D5675C9613}" destId="{2EA951F3-9AF0-447C-8069-064664291C8D}" srcOrd="1" destOrd="0" presId="urn:microsoft.com/office/officeart/2005/8/layout/StepDownProcess"/>
    <dgm:cxn modelId="{B00840CD-9867-4CF7-9EFD-04B572BF4BE0}" type="presParOf" srcId="{6413BF9A-6F26-4C78-BB1E-26D5675C9613}" destId="{5DCBA0A9-C650-4068-888A-1F9BADE47796}" srcOrd="2" destOrd="0" presId="urn:microsoft.com/office/officeart/2005/8/layout/StepDownProcess"/>
    <dgm:cxn modelId="{FF86F41A-6773-492A-89FB-CC1AFF1798AC}" type="presParOf" srcId="{A21159B7-267C-420F-A699-E2899C447EC5}" destId="{0E151B6A-0270-4F55-A21B-FF8E09F89D5C}" srcOrd="3" destOrd="0" presId="urn:microsoft.com/office/officeart/2005/8/layout/StepDownProcess"/>
    <dgm:cxn modelId="{3A872C0C-A28A-4295-97AD-58095FA758B8}" type="presParOf" srcId="{A21159B7-267C-420F-A699-E2899C447EC5}" destId="{8D73C005-6304-4AC9-A7BB-82DF86D9FA38}" srcOrd="4" destOrd="0" presId="urn:microsoft.com/office/officeart/2005/8/layout/StepDownProcess"/>
    <dgm:cxn modelId="{3B2A20E3-5603-4E42-A517-8CBFBDC36FE8}" type="presParOf" srcId="{8D73C005-6304-4AC9-A7BB-82DF86D9FA38}" destId="{DB9DF305-D431-4578-8B65-51CAE9F009E2}" srcOrd="0" destOrd="0" presId="urn:microsoft.com/office/officeart/2005/8/layout/StepDownProcess"/>
    <dgm:cxn modelId="{E33D0A52-B1E5-489E-980E-3A3F1D4194B5}" type="presParOf" srcId="{8D73C005-6304-4AC9-A7BB-82DF86D9FA38}" destId="{61F68897-9886-4517-BB57-810A507A3D31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2ABCB4-A4BD-4C84-B286-C3723B8CF4B8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F21DF81A-3A1F-4F99-B6AB-7C46473EFF15}">
      <dgm:prSet phldrT="[Text]"/>
      <dgm:spPr/>
      <dgm:t>
        <a:bodyPr/>
        <a:lstStyle/>
        <a:p>
          <a:r>
            <a:rPr lang="lv-LV" dirty="0"/>
            <a:t>Vērtēšana</a:t>
          </a:r>
        </a:p>
      </dgm:t>
    </dgm:pt>
    <dgm:pt modelId="{9E935014-20B1-4813-B9FF-E4335066DCFA}" type="parTrans" cxnId="{4674C30A-0F63-4D22-B16F-AB605C5E31E0}">
      <dgm:prSet/>
      <dgm:spPr/>
      <dgm:t>
        <a:bodyPr/>
        <a:lstStyle/>
        <a:p>
          <a:endParaRPr lang="lv-LV"/>
        </a:p>
      </dgm:t>
    </dgm:pt>
    <dgm:pt modelId="{6C19660D-1282-4833-A9AD-B426258A166B}" type="sibTrans" cxnId="{4674C30A-0F63-4D22-B16F-AB605C5E31E0}">
      <dgm:prSet/>
      <dgm:spPr/>
      <dgm:t>
        <a:bodyPr/>
        <a:lstStyle/>
        <a:p>
          <a:endParaRPr lang="lv-LV" dirty="0"/>
        </a:p>
      </dgm:t>
    </dgm:pt>
    <dgm:pt modelId="{8229BB63-9BD2-43FB-A2C3-E57F7EF7D232}">
      <dgm:prSet phldrT="[Text]"/>
      <dgm:spPr/>
      <dgm:t>
        <a:bodyPr/>
        <a:lstStyle/>
        <a:p>
          <a:r>
            <a:rPr lang="lv-LV" dirty="0"/>
            <a:t>Lēmums</a:t>
          </a:r>
        </a:p>
      </dgm:t>
    </dgm:pt>
    <dgm:pt modelId="{0CA88F54-6BD4-46BE-A2AD-F3E6903FD2BF}" type="parTrans" cxnId="{DF55FE90-F66E-456F-8C3D-BFB4B89B213D}">
      <dgm:prSet/>
      <dgm:spPr/>
      <dgm:t>
        <a:bodyPr/>
        <a:lstStyle/>
        <a:p>
          <a:endParaRPr lang="lv-LV"/>
        </a:p>
      </dgm:t>
    </dgm:pt>
    <dgm:pt modelId="{3F3CF7B5-43B5-44C5-BA63-B7CA8C9A13DB}" type="sibTrans" cxnId="{DF55FE90-F66E-456F-8C3D-BFB4B89B213D}">
      <dgm:prSet/>
      <dgm:spPr/>
      <dgm:t>
        <a:bodyPr/>
        <a:lstStyle/>
        <a:p>
          <a:endParaRPr lang="lv-LV"/>
        </a:p>
      </dgm:t>
    </dgm:pt>
    <dgm:pt modelId="{481AA702-9D49-4ABE-8980-5AF725B5DA71}">
      <dgm:prSet phldrT="[Text]"/>
      <dgm:spPr/>
      <dgm:t>
        <a:bodyPr/>
        <a:lstStyle/>
        <a:p>
          <a:r>
            <a:rPr lang="lv-LV" dirty="0"/>
            <a:t>Līgums </a:t>
          </a:r>
        </a:p>
      </dgm:t>
    </dgm:pt>
    <dgm:pt modelId="{4C49CE23-C2B2-4106-A862-11951307E4D6}" type="parTrans" cxnId="{3E990CAD-7B94-46E4-88AA-2F0A435E5BFA}">
      <dgm:prSet/>
      <dgm:spPr/>
      <dgm:t>
        <a:bodyPr/>
        <a:lstStyle/>
        <a:p>
          <a:endParaRPr lang="lv-LV"/>
        </a:p>
      </dgm:t>
    </dgm:pt>
    <dgm:pt modelId="{4AB5DDA1-D898-4881-B3DB-EC33692AD169}" type="sibTrans" cxnId="{3E990CAD-7B94-46E4-88AA-2F0A435E5BFA}">
      <dgm:prSet/>
      <dgm:spPr/>
      <dgm:t>
        <a:bodyPr/>
        <a:lstStyle/>
        <a:p>
          <a:endParaRPr lang="lv-LV"/>
        </a:p>
      </dgm:t>
    </dgm:pt>
    <dgm:pt modelId="{AE92D976-204F-44DA-A58C-0BCD3A977661}">
      <dgm:prSet phldrT="[Text]"/>
      <dgm:spPr/>
      <dgm:t>
        <a:bodyPr/>
        <a:lstStyle/>
        <a:p>
          <a:r>
            <a:rPr lang="lv-LV" dirty="0" err="1"/>
            <a:t>Priekšfinansējums</a:t>
          </a:r>
          <a:r>
            <a:rPr lang="lv-LV" dirty="0"/>
            <a:t> (avanss) </a:t>
          </a:r>
        </a:p>
      </dgm:t>
    </dgm:pt>
    <dgm:pt modelId="{B5DB64B2-4334-4D99-A8E1-BC72715CB60A}" type="parTrans" cxnId="{122D102E-F593-4E8A-933C-2AA1B816A101}">
      <dgm:prSet/>
      <dgm:spPr/>
      <dgm:t>
        <a:bodyPr/>
        <a:lstStyle/>
        <a:p>
          <a:endParaRPr lang="lv-LV"/>
        </a:p>
      </dgm:t>
    </dgm:pt>
    <dgm:pt modelId="{3015B3A2-0C65-4788-9D20-621C1732DEAD}" type="sibTrans" cxnId="{122D102E-F593-4E8A-933C-2AA1B816A101}">
      <dgm:prSet/>
      <dgm:spPr/>
      <dgm:t>
        <a:bodyPr/>
        <a:lstStyle/>
        <a:p>
          <a:endParaRPr lang="lv-LV"/>
        </a:p>
      </dgm:t>
    </dgm:pt>
    <dgm:pt modelId="{44D75C3A-E220-4DFA-8472-CB17DD5D593F}">
      <dgm:prSet phldrT="[Text]"/>
      <dgm:spPr/>
      <dgm:t>
        <a:bodyPr/>
        <a:lstStyle/>
        <a:p>
          <a:r>
            <a:rPr lang="lv-LV" dirty="0"/>
            <a:t>Noslēguma maksājums </a:t>
          </a:r>
        </a:p>
      </dgm:t>
    </dgm:pt>
    <dgm:pt modelId="{84FC007E-3B85-41BE-964D-F0C367E421E4}" type="parTrans" cxnId="{B8E960A0-01FD-44EF-9B02-2A41FD525188}">
      <dgm:prSet/>
      <dgm:spPr/>
      <dgm:t>
        <a:bodyPr/>
        <a:lstStyle/>
        <a:p>
          <a:endParaRPr lang="lv-LV"/>
        </a:p>
      </dgm:t>
    </dgm:pt>
    <dgm:pt modelId="{ADE72026-6023-451C-B93B-1D9A65766D0C}" type="sibTrans" cxnId="{B8E960A0-01FD-44EF-9B02-2A41FD525188}">
      <dgm:prSet/>
      <dgm:spPr/>
      <dgm:t>
        <a:bodyPr/>
        <a:lstStyle/>
        <a:p>
          <a:endParaRPr lang="lv-LV"/>
        </a:p>
      </dgm:t>
    </dgm:pt>
    <dgm:pt modelId="{B0200405-85FF-4B04-8C99-EB5EF9C1F8FE}">
      <dgm:prSet/>
      <dgm:spPr/>
      <dgm:t>
        <a:bodyPr/>
        <a:lstStyle/>
        <a:p>
          <a:r>
            <a:rPr lang="lv-LV" dirty="0"/>
            <a:t>Projekta īstenošana</a:t>
          </a:r>
        </a:p>
      </dgm:t>
    </dgm:pt>
    <dgm:pt modelId="{43EA5D23-27AC-4650-A37A-82326CEB0338}" type="parTrans" cxnId="{9BB93FDF-4946-427B-A8B8-AE560C9E1A63}">
      <dgm:prSet/>
      <dgm:spPr/>
      <dgm:t>
        <a:bodyPr/>
        <a:lstStyle/>
        <a:p>
          <a:endParaRPr lang="lv-LV"/>
        </a:p>
      </dgm:t>
    </dgm:pt>
    <dgm:pt modelId="{38C03A3F-2A2E-4CAD-A3DD-DD79119D4C43}" type="sibTrans" cxnId="{9BB93FDF-4946-427B-A8B8-AE560C9E1A63}">
      <dgm:prSet/>
      <dgm:spPr/>
      <dgm:t>
        <a:bodyPr/>
        <a:lstStyle/>
        <a:p>
          <a:endParaRPr lang="lv-LV"/>
        </a:p>
      </dgm:t>
    </dgm:pt>
    <dgm:pt modelId="{E8FF1567-0F13-4A60-92F4-7CB5DDB7F0CA}">
      <dgm:prSet/>
      <dgm:spPr/>
      <dgm:t>
        <a:bodyPr/>
        <a:lstStyle/>
        <a:p>
          <a:r>
            <a:rPr lang="lv-LV" dirty="0"/>
            <a:t>Noslēguma ziņojums </a:t>
          </a:r>
        </a:p>
      </dgm:t>
    </dgm:pt>
    <dgm:pt modelId="{C86797CD-8444-4D3D-824F-35F417B0CB53}" type="parTrans" cxnId="{C56AE9E2-CF68-4709-97F6-6F934E39A84B}">
      <dgm:prSet/>
      <dgm:spPr/>
      <dgm:t>
        <a:bodyPr/>
        <a:lstStyle/>
        <a:p>
          <a:endParaRPr lang="lv-LV"/>
        </a:p>
      </dgm:t>
    </dgm:pt>
    <dgm:pt modelId="{589455E3-923A-4648-9D84-7CE004C3A595}" type="sibTrans" cxnId="{C56AE9E2-CF68-4709-97F6-6F934E39A84B}">
      <dgm:prSet/>
      <dgm:spPr/>
      <dgm:t>
        <a:bodyPr/>
        <a:lstStyle/>
        <a:p>
          <a:endParaRPr lang="lv-LV"/>
        </a:p>
      </dgm:t>
    </dgm:pt>
    <dgm:pt modelId="{27327DA8-6FFE-415E-B8C3-BD775622AC2B}" type="pres">
      <dgm:prSet presAssocID="{6C2ABCB4-A4BD-4C84-B286-C3723B8CF4B8}" presName="diagram" presStyleCnt="0">
        <dgm:presLayoutVars>
          <dgm:dir/>
          <dgm:resizeHandles val="exact"/>
        </dgm:presLayoutVars>
      </dgm:prSet>
      <dgm:spPr/>
    </dgm:pt>
    <dgm:pt modelId="{DCCA57CC-BF8F-40D1-8297-A1D91FB46752}" type="pres">
      <dgm:prSet presAssocID="{F21DF81A-3A1F-4F99-B6AB-7C46473EFF15}" presName="node" presStyleLbl="node1" presStyleIdx="0" presStyleCnt="7">
        <dgm:presLayoutVars>
          <dgm:bulletEnabled val="1"/>
        </dgm:presLayoutVars>
      </dgm:prSet>
      <dgm:spPr/>
    </dgm:pt>
    <dgm:pt modelId="{6AE5CD32-5263-4E14-8D77-6F5D53383125}" type="pres">
      <dgm:prSet presAssocID="{6C19660D-1282-4833-A9AD-B426258A166B}" presName="sibTrans" presStyleLbl="sibTrans2D1" presStyleIdx="0" presStyleCnt="6"/>
      <dgm:spPr/>
    </dgm:pt>
    <dgm:pt modelId="{50AEA545-B6C7-4F63-BC50-394C9C067889}" type="pres">
      <dgm:prSet presAssocID="{6C19660D-1282-4833-A9AD-B426258A166B}" presName="connectorText" presStyleLbl="sibTrans2D1" presStyleIdx="0" presStyleCnt="6"/>
      <dgm:spPr/>
    </dgm:pt>
    <dgm:pt modelId="{8A98D992-F0CD-4D05-97E8-53D8477213EE}" type="pres">
      <dgm:prSet presAssocID="{8229BB63-9BD2-43FB-A2C3-E57F7EF7D232}" presName="node" presStyleLbl="node1" presStyleIdx="1" presStyleCnt="7">
        <dgm:presLayoutVars>
          <dgm:bulletEnabled val="1"/>
        </dgm:presLayoutVars>
      </dgm:prSet>
      <dgm:spPr/>
    </dgm:pt>
    <dgm:pt modelId="{77D982C6-D10B-4CCC-BAA1-20056C29DE8D}" type="pres">
      <dgm:prSet presAssocID="{3F3CF7B5-43B5-44C5-BA63-B7CA8C9A13DB}" presName="sibTrans" presStyleLbl="sibTrans2D1" presStyleIdx="1" presStyleCnt="6"/>
      <dgm:spPr/>
    </dgm:pt>
    <dgm:pt modelId="{3B2AEEE9-9F59-4F3F-A2C4-9A8AE2609909}" type="pres">
      <dgm:prSet presAssocID="{3F3CF7B5-43B5-44C5-BA63-B7CA8C9A13DB}" presName="connectorText" presStyleLbl="sibTrans2D1" presStyleIdx="1" presStyleCnt="6"/>
      <dgm:spPr/>
    </dgm:pt>
    <dgm:pt modelId="{BF1231FF-98B4-4480-8031-F71BDAEA7C63}" type="pres">
      <dgm:prSet presAssocID="{481AA702-9D49-4ABE-8980-5AF725B5DA71}" presName="node" presStyleLbl="node1" presStyleIdx="2" presStyleCnt="7">
        <dgm:presLayoutVars>
          <dgm:bulletEnabled val="1"/>
        </dgm:presLayoutVars>
      </dgm:prSet>
      <dgm:spPr/>
    </dgm:pt>
    <dgm:pt modelId="{253490CF-0E0E-4F05-AF2B-4B9F25BA5E4E}" type="pres">
      <dgm:prSet presAssocID="{4AB5DDA1-D898-4881-B3DB-EC33692AD169}" presName="sibTrans" presStyleLbl="sibTrans2D1" presStyleIdx="2" presStyleCnt="6"/>
      <dgm:spPr/>
    </dgm:pt>
    <dgm:pt modelId="{4AA0DE72-C435-4CF4-B76C-1908132BDC34}" type="pres">
      <dgm:prSet presAssocID="{4AB5DDA1-D898-4881-B3DB-EC33692AD169}" presName="connectorText" presStyleLbl="sibTrans2D1" presStyleIdx="2" presStyleCnt="6"/>
      <dgm:spPr/>
    </dgm:pt>
    <dgm:pt modelId="{ABA64C49-BD63-409F-B9C4-263F37CA0A35}" type="pres">
      <dgm:prSet presAssocID="{AE92D976-204F-44DA-A58C-0BCD3A977661}" presName="node" presStyleLbl="node1" presStyleIdx="3" presStyleCnt="7">
        <dgm:presLayoutVars>
          <dgm:bulletEnabled val="1"/>
        </dgm:presLayoutVars>
      </dgm:prSet>
      <dgm:spPr/>
    </dgm:pt>
    <dgm:pt modelId="{51ECE19B-B2BD-4FCB-BCFA-ECF5493E9A93}" type="pres">
      <dgm:prSet presAssocID="{3015B3A2-0C65-4788-9D20-621C1732DEAD}" presName="sibTrans" presStyleLbl="sibTrans2D1" presStyleIdx="3" presStyleCnt="6"/>
      <dgm:spPr/>
    </dgm:pt>
    <dgm:pt modelId="{829B22CA-CCFF-4762-A4FE-5B996C7C00CE}" type="pres">
      <dgm:prSet presAssocID="{3015B3A2-0C65-4788-9D20-621C1732DEAD}" presName="connectorText" presStyleLbl="sibTrans2D1" presStyleIdx="3" presStyleCnt="6"/>
      <dgm:spPr/>
    </dgm:pt>
    <dgm:pt modelId="{BEB7632D-C9D8-45E4-B80D-F101B789B74A}" type="pres">
      <dgm:prSet presAssocID="{B0200405-85FF-4B04-8C99-EB5EF9C1F8FE}" presName="node" presStyleLbl="node1" presStyleIdx="4" presStyleCnt="7">
        <dgm:presLayoutVars>
          <dgm:bulletEnabled val="1"/>
        </dgm:presLayoutVars>
      </dgm:prSet>
      <dgm:spPr/>
    </dgm:pt>
    <dgm:pt modelId="{4F03E534-493F-4BAC-A91F-957FF7E0D6DC}" type="pres">
      <dgm:prSet presAssocID="{38C03A3F-2A2E-4CAD-A3DD-DD79119D4C43}" presName="sibTrans" presStyleLbl="sibTrans2D1" presStyleIdx="4" presStyleCnt="6"/>
      <dgm:spPr/>
    </dgm:pt>
    <dgm:pt modelId="{F06412C3-41BA-42C6-B550-0752512448B1}" type="pres">
      <dgm:prSet presAssocID="{38C03A3F-2A2E-4CAD-A3DD-DD79119D4C43}" presName="connectorText" presStyleLbl="sibTrans2D1" presStyleIdx="4" presStyleCnt="6"/>
      <dgm:spPr/>
    </dgm:pt>
    <dgm:pt modelId="{F402971D-5AC9-4073-9E00-46A1D58FF94B}" type="pres">
      <dgm:prSet presAssocID="{E8FF1567-0F13-4A60-92F4-7CB5DDB7F0CA}" presName="node" presStyleLbl="node1" presStyleIdx="5" presStyleCnt="7">
        <dgm:presLayoutVars>
          <dgm:bulletEnabled val="1"/>
        </dgm:presLayoutVars>
      </dgm:prSet>
      <dgm:spPr/>
    </dgm:pt>
    <dgm:pt modelId="{F55C9646-F359-4CBF-873E-C5884A4FCC52}" type="pres">
      <dgm:prSet presAssocID="{589455E3-923A-4648-9D84-7CE004C3A595}" presName="sibTrans" presStyleLbl="sibTrans2D1" presStyleIdx="5" presStyleCnt="6"/>
      <dgm:spPr/>
    </dgm:pt>
    <dgm:pt modelId="{8C4A9B69-5D7C-4C39-B331-2B023765BE53}" type="pres">
      <dgm:prSet presAssocID="{589455E3-923A-4648-9D84-7CE004C3A595}" presName="connectorText" presStyleLbl="sibTrans2D1" presStyleIdx="5" presStyleCnt="6"/>
      <dgm:spPr/>
    </dgm:pt>
    <dgm:pt modelId="{0BEACBA3-C881-4E01-9067-8EFD16B356FA}" type="pres">
      <dgm:prSet presAssocID="{44D75C3A-E220-4DFA-8472-CB17DD5D593F}" presName="node" presStyleLbl="node1" presStyleIdx="6" presStyleCnt="7" custLinFactNeighborY="-2097">
        <dgm:presLayoutVars>
          <dgm:bulletEnabled val="1"/>
        </dgm:presLayoutVars>
      </dgm:prSet>
      <dgm:spPr/>
    </dgm:pt>
  </dgm:ptLst>
  <dgm:cxnLst>
    <dgm:cxn modelId="{85AE3B01-254A-492F-83BB-C37398925823}" type="presOf" srcId="{6C19660D-1282-4833-A9AD-B426258A166B}" destId="{6AE5CD32-5263-4E14-8D77-6F5D53383125}" srcOrd="0" destOrd="0" presId="urn:microsoft.com/office/officeart/2005/8/layout/process5"/>
    <dgm:cxn modelId="{C9907603-4918-4A30-9F87-5B57278C0E67}" type="presOf" srcId="{4AB5DDA1-D898-4881-B3DB-EC33692AD169}" destId="{4AA0DE72-C435-4CF4-B76C-1908132BDC34}" srcOrd="1" destOrd="0" presId="urn:microsoft.com/office/officeart/2005/8/layout/process5"/>
    <dgm:cxn modelId="{4674C30A-0F63-4D22-B16F-AB605C5E31E0}" srcId="{6C2ABCB4-A4BD-4C84-B286-C3723B8CF4B8}" destId="{F21DF81A-3A1F-4F99-B6AB-7C46473EFF15}" srcOrd="0" destOrd="0" parTransId="{9E935014-20B1-4813-B9FF-E4335066DCFA}" sibTransId="{6C19660D-1282-4833-A9AD-B426258A166B}"/>
    <dgm:cxn modelId="{38D08D13-810A-40E5-8C1D-EBDA85104249}" type="presOf" srcId="{3F3CF7B5-43B5-44C5-BA63-B7CA8C9A13DB}" destId="{3B2AEEE9-9F59-4F3F-A2C4-9A8AE2609909}" srcOrd="1" destOrd="0" presId="urn:microsoft.com/office/officeart/2005/8/layout/process5"/>
    <dgm:cxn modelId="{4E3D071C-EF49-4105-A97B-9B1CD10C142B}" type="presOf" srcId="{E8FF1567-0F13-4A60-92F4-7CB5DDB7F0CA}" destId="{F402971D-5AC9-4073-9E00-46A1D58FF94B}" srcOrd="0" destOrd="0" presId="urn:microsoft.com/office/officeart/2005/8/layout/process5"/>
    <dgm:cxn modelId="{122D102E-F593-4E8A-933C-2AA1B816A101}" srcId="{6C2ABCB4-A4BD-4C84-B286-C3723B8CF4B8}" destId="{AE92D976-204F-44DA-A58C-0BCD3A977661}" srcOrd="3" destOrd="0" parTransId="{B5DB64B2-4334-4D99-A8E1-BC72715CB60A}" sibTransId="{3015B3A2-0C65-4788-9D20-621C1732DEAD}"/>
    <dgm:cxn modelId="{1E4DBD2E-A4D6-413F-A8CB-4B05C5FEB032}" type="presOf" srcId="{3015B3A2-0C65-4788-9D20-621C1732DEAD}" destId="{829B22CA-CCFF-4762-A4FE-5B996C7C00CE}" srcOrd="1" destOrd="0" presId="urn:microsoft.com/office/officeart/2005/8/layout/process5"/>
    <dgm:cxn modelId="{79E13B30-A642-4B11-8E10-9DBC889115EC}" type="presOf" srcId="{8229BB63-9BD2-43FB-A2C3-E57F7EF7D232}" destId="{8A98D992-F0CD-4D05-97E8-53D8477213EE}" srcOrd="0" destOrd="0" presId="urn:microsoft.com/office/officeart/2005/8/layout/process5"/>
    <dgm:cxn modelId="{17FD3E30-0EF5-40B2-B856-12E7AD3AFD9A}" type="presOf" srcId="{F21DF81A-3A1F-4F99-B6AB-7C46473EFF15}" destId="{DCCA57CC-BF8F-40D1-8297-A1D91FB46752}" srcOrd="0" destOrd="0" presId="urn:microsoft.com/office/officeart/2005/8/layout/process5"/>
    <dgm:cxn modelId="{9FE44261-42AB-404F-8DB2-86CE2EF2C22E}" type="presOf" srcId="{481AA702-9D49-4ABE-8980-5AF725B5DA71}" destId="{BF1231FF-98B4-4480-8031-F71BDAEA7C63}" srcOrd="0" destOrd="0" presId="urn:microsoft.com/office/officeart/2005/8/layout/process5"/>
    <dgm:cxn modelId="{F9122F6B-2158-43E2-80BD-D5DA92E06166}" type="presOf" srcId="{38C03A3F-2A2E-4CAD-A3DD-DD79119D4C43}" destId="{4F03E534-493F-4BAC-A91F-957FF7E0D6DC}" srcOrd="0" destOrd="0" presId="urn:microsoft.com/office/officeart/2005/8/layout/process5"/>
    <dgm:cxn modelId="{1AEEA87D-59AF-4DE8-9791-59696C1A8906}" type="presOf" srcId="{AE92D976-204F-44DA-A58C-0BCD3A977661}" destId="{ABA64C49-BD63-409F-B9C4-263F37CA0A35}" srcOrd="0" destOrd="0" presId="urn:microsoft.com/office/officeart/2005/8/layout/process5"/>
    <dgm:cxn modelId="{0EE05A80-71F0-4731-A6DB-733932A12041}" type="presOf" srcId="{B0200405-85FF-4B04-8C99-EB5EF9C1F8FE}" destId="{BEB7632D-C9D8-45E4-B80D-F101B789B74A}" srcOrd="0" destOrd="0" presId="urn:microsoft.com/office/officeart/2005/8/layout/process5"/>
    <dgm:cxn modelId="{7206188A-7D91-4E58-B96F-ED4AB78078D9}" type="presOf" srcId="{589455E3-923A-4648-9D84-7CE004C3A595}" destId="{F55C9646-F359-4CBF-873E-C5884A4FCC52}" srcOrd="0" destOrd="0" presId="urn:microsoft.com/office/officeart/2005/8/layout/process5"/>
    <dgm:cxn modelId="{2D92C58F-1BDB-4A5C-99F5-837D37254CA3}" type="presOf" srcId="{38C03A3F-2A2E-4CAD-A3DD-DD79119D4C43}" destId="{F06412C3-41BA-42C6-B550-0752512448B1}" srcOrd="1" destOrd="0" presId="urn:microsoft.com/office/officeart/2005/8/layout/process5"/>
    <dgm:cxn modelId="{DF55FE90-F66E-456F-8C3D-BFB4B89B213D}" srcId="{6C2ABCB4-A4BD-4C84-B286-C3723B8CF4B8}" destId="{8229BB63-9BD2-43FB-A2C3-E57F7EF7D232}" srcOrd="1" destOrd="0" parTransId="{0CA88F54-6BD4-46BE-A2AD-F3E6903FD2BF}" sibTransId="{3F3CF7B5-43B5-44C5-BA63-B7CA8C9A13DB}"/>
    <dgm:cxn modelId="{B8E960A0-01FD-44EF-9B02-2A41FD525188}" srcId="{6C2ABCB4-A4BD-4C84-B286-C3723B8CF4B8}" destId="{44D75C3A-E220-4DFA-8472-CB17DD5D593F}" srcOrd="6" destOrd="0" parTransId="{84FC007E-3B85-41BE-964D-F0C367E421E4}" sibTransId="{ADE72026-6023-451C-B93B-1D9A65766D0C}"/>
    <dgm:cxn modelId="{570103A6-C47B-4A10-B782-ED4AAD2072E7}" type="presOf" srcId="{44D75C3A-E220-4DFA-8472-CB17DD5D593F}" destId="{0BEACBA3-C881-4E01-9067-8EFD16B356FA}" srcOrd="0" destOrd="0" presId="urn:microsoft.com/office/officeart/2005/8/layout/process5"/>
    <dgm:cxn modelId="{3E990CAD-7B94-46E4-88AA-2F0A435E5BFA}" srcId="{6C2ABCB4-A4BD-4C84-B286-C3723B8CF4B8}" destId="{481AA702-9D49-4ABE-8980-5AF725B5DA71}" srcOrd="2" destOrd="0" parTransId="{4C49CE23-C2B2-4106-A862-11951307E4D6}" sibTransId="{4AB5DDA1-D898-4881-B3DB-EC33692AD169}"/>
    <dgm:cxn modelId="{32C90CB2-655A-48ED-99C0-722D3A91A96D}" type="presOf" srcId="{3F3CF7B5-43B5-44C5-BA63-B7CA8C9A13DB}" destId="{77D982C6-D10B-4CCC-BAA1-20056C29DE8D}" srcOrd="0" destOrd="0" presId="urn:microsoft.com/office/officeart/2005/8/layout/process5"/>
    <dgm:cxn modelId="{9D851EC5-1176-4167-8DD7-FFC099B027EE}" type="presOf" srcId="{4AB5DDA1-D898-4881-B3DB-EC33692AD169}" destId="{253490CF-0E0E-4F05-AF2B-4B9F25BA5E4E}" srcOrd="0" destOrd="0" presId="urn:microsoft.com/office/officeart/2005/8/layout/process5"/>
    <dgm:cxn modelId="{560282CC-CC2E-4EE0-A8A1-0FFEBDB48648}" type="presOf" srcId="{6C2ABCB4-A4BD-4C84-B286-C3723B8CF4B8}" destId="{27327DA8-6FFE-415E-B8C3-BD775622AC2B}" srcOrd="0" destOrd="0" presId="urn:microsoft.com/office/officeart/2005/8/layout/process5"/>
    <dgm:cxn modelId="{24F8DCD1-C4AA-458D-A9B4-77909A39AB39}" type="presOf" srcId="{6C19660D-1282-4833-A9AD-B426258A166B}" destId="{50AEA545-B6C7-4F63-BC50-394C9C067889}" srcOrd="1" destOrd="0" presId="urn:microsoft.com/office/officeart/2005/8/layout/process5"/>
    <dgm:cxn modelId="{9BB93FDF-4946-427B-A8B8-AE560C9E1A63}" srcId="{6C2ABCB4-A4BD-4C84-B286-C3723B8CF4B8}" destId="{B0200405-85FF-4B04-8C99-EB5EF9C1F8FE}" srcOrd="4" destOrd="0" parTransId="{43EA5D23-27AC-4650-A37A-82326CEB0338}" sibTransId="{38C03A3F-2A2E-4CAD-A3DD-DD79119D4C43}"/>
    <dgm:cxn modelId="{C56AE9E2-CF68-4709-97F6-6F934E39A84B}" srcId="{6C2ABCB4-A4BD-4C84-B286-C3723B8CF4B8}" destId="{E8FF1567-0F13-4A60-92F4-7CB5DDB7F0CA}" srcOrd="5" destOrd="0" parTransId="{C86797CD-8444-4D3D-824F-35F417B0CB53}" sibTransId="{589455E3-923A-4648-9D84-7CE004C3A595}"/>
    <dgm:cxn modelId="{A34CC6E4-F8AF-45BB-BB42-7B912245E46E}" type="presOf" srcId="{3015B3A2-0C65-4788-9D20-621C1732DEAD}" destId="{51ECE19B-B2BD-4FCB-BCFA-ECF5493E9A93}" srcOrd="0" destOrd="0" presId="urn:microsoft.com/office/officeart/2005/8/layout/process5"/>
    <dgm:cxn modelId="{47CBB4F2-D79E-45CC-B0D3-2077CC33D0DD}" type="presOf" srcId="{589455E3-923A-4648-9D84-7CE004C3A595}" destId="{8C4A9B69-5D7C-4C39-B331-2B023765BE53}" srcOrd="1" destOrd="0" presId="urn:microsoft.com/office/officeart/2005/8/layout/process5"/>
    <dgm:cxn modelId="{96561D82-A6F7-47D3-9EC5-7F698E3A31D7}" type="presParOf" srcId="{27327DA8-6FFE-415E-B8C3-BD775622AC2B}" destId="{DCCA57CC-BF8F-40D1-8297-A1D91FB46752}" srcOrd="0" destOrd="0" presId="urn:microsoft.com/office/officeart/2005/8/layout/process5"/>
    <dgm:cxn modelId="{734D504B-6E85-41A4-B8B1-CF02F60D1619}" type="presParOf" srcId="{27327DA8-6FFE-415E-B8C3-BD775622AC2B}" destId="{6AE5CD32-5263-4E14-8D77-6F5D53383125}" srcOrd="1" destOrd="0" presId="urn:microsoft.com/office/officeart/2005/8/layout/process5"/>
    <dgm:cxn modelId="{E5101F2A-9E7E-480D-AEBE-23C0FD1F2992}" type="presParOf" srcId="{6AE5CD32-5263-4E14-8D77-6F5D53383125}" destId="{50AEA545-B6C7-4F63-BC50-394C9C067889}" srcOrd="0" destOrd="0" presId="urn:microsoft.com/office/officeart/2005/8/layout/process5"/>
    <dgm:cxn modelId="{C50D9ABC-D6E2-449C-A8C5-BADDFF895566}" type="presParOf" srcId="{27327DA8-6FFE-415E-B8C3-BD775622AC2B}" destId="{8A98D992-F0CD-4D05-97E8-53D8477213EE}" srcOrd="2" destOrd="0" presId="urn:microsoft.com/office/officeart/2005/8/layout/process5"/>
    <dgm:cxn modelId="{B1B6A7DF-3316-4ADC-8B0D-5DDE718CDA5F}" type="presParOf" srcId="{27327DA8-6FFE-415E-B8C3-BD775622AC2B}" destId="{77D982C6-D10B-4CCC-BAA1-20056C29DE8D}" srcOrd="3" destOrd="0" presId="urn:microsoft.com/office/officeart/2005/8/layout/process5"/>
    <dgm:cxn modelId="{C0C33065-7134-4117-865A-9292B9DE4730}" type="presParOf" srcId="{77D982C6-D10B-4CCC-BAA1-20056C29DE8D}" destId="{3B2AEEE9-9F59-4F3F-A2C4-9A8AE2609909}" srcOrd="0" destOrd="0" presId="urn:microsoft.com/office/officeart/2005/8/layout/process5"/>
    <dgm:cxn modelId="{F36A904D-ED19-4885-B45B-220D2225C2E9}" type="presParOf" srcId="{27327DA8-6FFE-415E-B8C3-BD775622AC2B}" destId="{BF1231FF-98B4-4480-8031-F71BDAEA7C63}" srcOrd="4" destOrd="0" presId="urn:microsoft.com/office/officeart/2005/8/layout/process5"/>
    <dgm:cxn modelId="{733F164F-CB80-4F30-A403-9B0A2E409278}" type="presParOf" srcId="{27327DA8-6FFE-415E-B8C3-BD775622AC2B}" destId="{253490CF-0E0E-4F05-AF2B-4B9F25BA5E4E}" srcOrd="5" destOrd="0" presId="urn:microsoft.com/office/officeart/2005/8/layout/process5"/>
    <dgm:cxn modelId="{C40DE2A6-10E9-4162-A9DA-F77D34C78EA8}" type="presParOf" srcId="{253490CF-0E0E-4F05-AF2B-4B9F25BA5E4E}" destId="{4AA0DE72-C435-4CF4-B76C-1908132BDC34}" srcOrd="0" destOrd="0" presId="urn:microsoft.com/office/officeart/2005/8/layout/process5"/>
    <dgm:cxn modelId="{C757ED33-549F-4121-A9E5-BA21674FDA7C}" type="presParOf" srcId="{27327DA8-6FFE-415E-B8C3-BD775622AC2B}" destId="{ABA64C49-BD63-409F-B9C4-263F37CA0A35}" srcOrd="6" destOrd="0" presId="urn:microsoft.com/office/officeart/2005/8/layout/process5"/>
    <dgm:cxn modelId="{8C22906F-276E-45B5-B6FD-D6666DCF1A99}" type="presParOf" srcId="{27327DA8-6FFE-415E-B8C3-BD775622AC2B}" destId="{51ECE19B-B2BD-4FCB-BCFA-ECF5493E9A93}" srcOrd="7" destOrd="0" presId="urn:microsoft.com/office/officeart/2005/8/layout/process5"/>
    <dgm:cxn modelId="{7234639C-9415-4AA3-8535-8EEF0BD6ECDA}" type="presParOf" srcId="{51ECE19B-B2BD-4FCB-BCFA-ECF5493E9A93}" destId="{829B22CA-CCFF-4762-A4FE-5B996C7C00CE}" srcOrd="0" destOrd="0" presId="urn:microsoft.com/office/officeart/2005/8/layout/process5"/>
    <dgm:cxn modelId="{13F07F46-53D7-49F5-A511-66912E3E6839}" type="presParOf" srcId="{27327DA8-6FFE-415E-B8C3-BD775622AC2B}" destId="{BEB7632D-C9D8-45E4-B80D-F101B789B74A}" srcOrd="8" destOrd="0" presId="urn:microsoft.com/office/officeart/2005/8/layout/process5"/>
    <dgm:cxn modelId="{3B0A18A8-F42D-4834-9F57-9AF38C543622}" type="presParOf" srcId="{27327DA8-6FFE-415E-B8C3-BD775622AC2B}" destId="{4F03E534-493F-4BAC-A91F-957FF7E0D6DC}" srcOrd="9" destOrd="0" presId="urn:microsoft.com/office/officeart/2005/8/layout/process5"/>
    <dgm:cxn modelId="{7FA0A0BF-D194-4C33-A955-F1E5788DBAA7}" type="presParOf" srcId="{4F03E534-493F-4BAC-A91F-957FF7E0D6DC}" destId="{F06412C3-41BA-42C6-B550-0752512448B1}" srcOrd="0" destOrd="0" presId="urn:microsoft.com/office/officeart/2005/8/layout/process5"/>
    <dgm:cxn modelId="{FF271CA8-9C4E-4E10-B379-0796ECC74951}" type="presParOf" srcId="{27327DA8-6FFE-415E-B8C3-BD775622AC2B}" destId="{F402971D-5AC9-4073-9E00-46A1D58FF94B}" srcOrd="10" destOrd="0" presId="urn:microsoft.com/office/officeart/2005/8/layout/process5"/>
    <dgm:cxn modelId="{D1E596FF-FA0A-405B-86CA-82C0DE9D4F5F}" type="presParOf" srcId="{27327DA8-6FFE-415E-B8C3-BD775622AC2B}" destId="{F55C9646-F359-4CBF-873E-C5884A4FCC52}" srcOrd="11" destOrd="0" presId="urn:microsoft.com/office/officeart/2005/8/layout/process5"/>
    <dgm:cxn modelId="{1D2985C1-FB3B-4802-8662-FC2990092407}" type="presParOf" srcId="{F55C9646-F359-4CBF-873E-C5884A4FCC52}" destId="{8C4A9B69-5D7C-4C39-B331-2B023765BE53}" srcOrd="0" destOrd="0" presId="urn:microsoft.com/office/officeart/2005/8/layout/process5"/>
    <dgm:cxn modelId="{8457AB5F-9A67-4175-8AB7-D0614DD565DB}" type="presParOf" srcId="{27327DA8-6FFE-415E-B8C3-BD775622AC2B}" destId="{0BEACBA3-C881-4E01-9067-8EFD16B356FA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B724F7-A3CC-40CF-A16D-D08BFF669A1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5251F0C-B3D9-418D-A637-CF00575A8ED3}">
      <dgm:prSet phldrT="[Text]"/>
      <dgm:spPr/>
      <dgm:t>
        <a:bodyPr/>
        <a:lstStyle/>
        <a:p>
          <a:r>
            <a:rPr lang="lv-LV" dirty="0"/>
            <a:t>Tehniskā atbilstība</a:t>
          </a:r>
        </a:p>
      </dgm:t>
    </dgm:pt>
    <dgm:pt modelId="{0391E80B-CB53-4D63-8CB1-C7337E0078D4}" type="parTrans" cxnId="{261A3B48-8BBC-4671-A2E5-D9BC52BAFC18}">
      <dgm:prSet/>
      <dgm:spPr/>
      <dgm:t>
        <a:bodyPr/>
        <a:lstStyle/>
        <a:p>
          <a:endParaRPr lang="lv-LV"/>
        </a:p>
      </dgm:t>
    </dgm:pt>
    <dgm:pt modelId="{96DD3A43-2063-40EB-99A3-7F416AD5E228}" type="sibTrans" cxnId="{261A3B48-8BBC-4671-A2E5-D9BC52BAFC18}">
      <dgm:prSet/>
      <dgm:spPr/>
      <dgm:t>
        <a:bodyPr/>
        <a:lstStyle/>
        <a:p>
          <a:endParaRPr lang="lv-LV"/>
        </a:p>
      </dgm:t>
    </dgm:pt>
    <dgm:pt modelId="{9853C2C7-CF0A-497D-87F1-D03B62AE7DA0}">
      <dgm:prSet phldrT="[Text]"/>
      <dgm:spPr/>
      <dgm:t>
        <a:bodyPr/>
        <a:lstStyle/>
        <a:p>
          <a:r>
            <a:rPr lang="lv-LV" dirty="0"/>
            <a:t>Kvalitātes vērtēšana</a:t>
          </a:r>
        </a:p>
      </dgm:t>
    </dgm:pt>
    <dgm:pt modelId="{DAA9B850-59DA-47C3-814D-7D60CD1EDE88}" type="parTrans" cxnId="{A205946D-5539-4839-9331-F04201CE37F1}">
      <dgm:prSet/>
      <dgm:spPr/>
      <dgm:t>
        <a:bodyPr/>
        <a:lstStyle/>
        <a:p>
          <a:endParaRPr lang="lv-LV"/>
        </a:p>
      </dgm:t>
    </dgm:pt>
    <dgm:pt modelId="{5618DFAC-5728-4671-8BA7-D834952C6B48}" type="sibTrans" cxnId="{A205946D-5539-4839-9331-F04201CE37F1}">
      <dgm:prSet/>
      <dgm:spPr/>
      <dgm:t>
        <a:bodyPr/>
        <a:lstStyle/>
        <a:p>
          <a:endParaRPr lang="lv-LV"/>
        </a:p>
      </dgm:t>
    </dgm:pt>
    <dgm:pt modelId="{B94232E8-F09A-4F3D-A56A-9F0846E36C70}" type="pres">
      <dgm:prSet presAssocID="{BDB724F7-A3CC-40CF-A16D-D08BFF669A1B}" presName="CompostProcess" presStyleCnt="0">
        <dgm:presLayoutVars>
          <dgm:dir/>
          <dgm:resizeHandles val="exact"/>
        </dgm:presLayoutVars>
      </dgm:prSet>
      <dgm:spPr/>
    </dgm:pt>
    <dgm:pt modelId="{FD49E4CE-25C0-4FEA-8A2F-F07FFC0E6082}" type="pres">
      <dgm:prSet presAssocID="{BDB724F7-A3CC-40CF-A16D-D08BFF669A1B}" presName="arrow" presStyleLbl="bgShp" presStyleIdx="0" presStyleCnt="1"/>
      <dgm:spPr/>
    </dgm:pt>
    <dgm:pt modelId="{319CF899-EA63-48D4-8651-E19CBFB98C7D}" type="pres">
      <dgm:prSet presAssocID="{BDB724F7-A3CC-40CF-A16D-D08BFF669A1B}" presName="linearProcess" presStyleCnt="0"/>
      <dgm:spPr/>
    </dgm:pt>
    <dgm:pt modelId="{8F0A51A2-F16B-4646-97FD-8BE123E95809}" type="pres">
      <dgm:prSet presAssocID="{65251F0C-B3D9-418D-A637-CF00575A8ED3}" presName="textNode" presStyleLbl="node1" presStyleIdx="0" presStyleCnt="2">
        <dgm:presLayoutVars>
          <dgm:bulletEnabled val="1"/>
        </dgm:presLayoutVars>
      </dgm:prSet>
      <dgm:spPr/>
    </dgm:pt>
    <dgm:pt modelId="{70A97D5F-6D9F-4651-8949-A1D252C6BFD3}" type="pres">
      <dgm:prSet presAssocID="{96DD3A43-2063-40EB-99A3-7F416AD5E228}" presName="sibTrans" presStyleCnt="0"/>
      <dgm:spPr/>
    </dgm:pt>
    <dgm:pt modelId="{8E0BE742-027A-4EDC-A678-AC5200647638}" type="pres">
      <dgm:prSet presAssocID="{9853C2C7-CF0A-497D-87F1-D03B62AE7DA0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261A3B48-8BBC-4671-A2E5-D9BC52BAFC18}" srcId="{BDB724F7-A3CC-40CF-A16D-D08BFF669A1B}" destId="{65251F0C-B3D9-418D-A637-CF00575A8ED3}" srcOrd="0" destOrd="0" parTransId="{0391E80B-CB53-4D63-8CB1-C7337E0078D4}" sibTransId="{96DD3A43-2063-40EB-99A3-7F416AD5E228}"/>
    <dgm:cxn modelId="{A205946D-5539-4839-9331-F04201CE37F1}" srcId="{BDB724F7-A3CC-40CF-A16D-D08BFF669A1B}" destId="{9853C2C7-CF0A-497D-87F1-D03B62AE7DA0}" srcOrd="1" destOrd="0" parTransId="{DAA9B850-59DA-47C3-814D-7D60CD1EDE88}" sibTransId="{5618DFAC-5728-4671-8BA7-D834952C6B48}"/>
    <dgm:cxn modelId="{B160139F-CCEB-4957-A17E-91A61D011D02}" type="presOf" srcId="{BDB724F7-A3CC-40CF-A16D-D08BFF669A1B}" destId="{B94232E8-F09A-4F3D-A56A-9F0846E36C70}" srcOrd="0" destOrd="0" presId="urn:microsoft.com/office/officeart/2005/8/layout/hProcess9"/>
    <dgm:cxn modelId="{CC288DB5-63DD-49DF-8DCD-B16E6B9FD881}" type="presOf" srcId="{65251F0C-B3D9-418D-A637-CF00575A8ED3}" destId="{8F0A51A2-F16B-4646-97FD-8BE123E95809}" srcOrd="0" destOrd="0" presId="urn:microsoft.com/office/officeart/2005/8/layout/hProcess9"/>
    <dgm:cxn modelId="{D5E409FA-BB0C-49F1-8CAF-F9BD79272D5C}" type="presOf" srcId="{9853C2C7-CF0A-497D-87F1-D03B62AE7DA0}" destId="{8E0BE742-027A-4EDC-A678-AC5200647638}" srcOrd="0" destOrd="0" presId="urn:microsoft.com/office/officeart/2005/8/layout/hProcess9"/>
    <dgm:cxn modelId="{0B6E5B2E-71CA-469B-B13B-D56F7EA584BC}" type="presParOf" srcId="{B94232E8-F09A-4F3D-A56A-9F0846E36C70}" destId="{FD49E4CE-25C0-4FEA-8A2F-F07FFC0E6082}" srcOrd="0" destOrd="0" presId="urn:microsoft.com/office/officeart/2005/8/layout/hProcess9"/>
    <dgm:cxn modelId="{E4FFCCC4-C4BB-429B-8E57-88F55D0840E4}" type="presParOf" srcId="{B94232E8-F09A-4F3D-A56A-9F0846E36C70}" destId="{319CF899-EA63-48D4-8651-E19CBFB98C7D}" srcOrd="1" destOrd="0" presId="urn:microsoft.com/office/officeart/2005/8/layout/hProcess9"/>
    <dgm:cxn modelId="{3A00A0E2-3F18-4261-95D6-7CD66E523B53}" type="presParOf" srcId="{319CF899-EA63-48D4-8651-E19CBFB98C7D}" destId="{8F0A51A2-F16B-4646-97FD-8BE123E95809}" srcOrd="0" destOrd="0" presId="urn:microsoft.com/office/officeart/2005/8/layout/hProcess9"/>
    <dgm:cxn modelId="{220EBA10-2C54-4973-B8A3-4B3AA79B2194}" type="presParOf" srcId="{319CF899-EA63-48D4-8651-E19CBFB98C7D}" destId="{70A97D5F-6D9F-4651-8949-A1D252C6BFD3}" srcOrd="1" destOrd="0" presId="urn:microsoft.com/office/officeart/2005/8/layout/hProcess9"/>
    <dgm:cxn modelId="{113E3B74-F76F-433C-8C40-3E61F46A7CA3}" type="presParOf" srcId="{319CF899-EA63-48D4-8651-E19CBFB98C7D}" destId="{8E0BE742-027A-4EDC-A678-AC5200647638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DD004-4D65-4259-B2CB-B6E0F53F1FC0}">
      <dsp:nvSpPr>
        <dsp:cNvPr id="0" name=""/>
        <dsp:cNvSpPr/>
      </dsp:nvSpPr>
      <dsp:spPr>
        <a:xfrm>
          <a:off x="0" y="193945"/>
          <a:ext cx="2752127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noProof="0" dirty="0"/>
            <a:t>Pl</a:t>
          </a:r>
          <a:r>
            <a:rPr lang="lv-LV" sz="3200" kern="1200" noProof="0" dirty="0"/>
            <a:t>ānošana</a:t>
          </a:r>
          <a:endParaRPr lang="en-US" sz="3200" kern="1200" noProof="0" dirty="0"/>
        </a:p>
      </dsp:txBody>
      <dsp:txXfrm>
        <a:off x="37467" y="231412"/>
        <a:ext cx="2677193" cy="692586"/>
      </dsp:txXfrm>
    </dsp:sp>
    <dsp:sp modelId="{1E6463CD-5425-48D4-ACB2-727B0C8B141C}">
      <dsp:nvSpPr>
        <dsp:cNvPr id="0" name=""/>
        <dsp:cNvSpPr/>
      </dsp:nvSpPr>
      <dsp:spPr>
        <a:xfrm>
          <a:off x="0" y="1053625"/>
          <a:ext cx="2752127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200" kern="1200" noProof="0" dirty="0"/>
            <a:t>Sagatavošanās</a:t>
          </a:r>
          <a:endParaRPr lang="en-US" sz="3200" kern="1200" noProof="0" dirty="0"/>
        </a:p>
      </dsp:txBody>
      <dsp:txXfrm>
        <a:off x="37467" y="1091092"/>
        <a:ext cx="2677193" cy="692586"/>
      </dsp:txXfrm>
    </dsp:sp>
    <dsp:sp modelId="{C9A41FB7-483E-4153-B973-2A97129E3AEF}">
      <dsp:nvSpPr>
        <dsp:cNvPr id="0" name=""/>
        <dsp:cNvSpPr/>
      </dsp:nvSpPr>
      <dsp:spPr>
        <a:xfrm>
          <a:off x="0" y="1913305"/>
          <a:ext cx="2752127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200" kern="1200" noProof="0" dirty="0"/>
            <a:t>Īstenošana </a:t>
          </a:r>
          <a:endParaRPr lang="en-US" sz="3200" kern="1200" noProof="0" dirty="0"/>
        </a:p>
      </dsp:txBody>
      <dsp:txXfrm>
        <a:off x="37467" y="1950772"/>
        <a:ext cx="2677193" cy="692586"/>
      </dsp:txXfrm>
    </dsp:sp>
    <dsp:sp modelId="{BA9D0F64-1A2D-4A01-9154-3C0F65D1361C}">
      <dsp:nvSpPr>
        <dsp:cNvPr id="0" name=""/>
        <dsp:cNvSpPr/>
      </dsp:nvSpPr>
      <dsp:spPr>
        <a:xfrm>
          <a:off x="0" y="2772986"/>
          <a:ext cx="2752127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200" kern="1200" noProof="0" dirty="0"/>
            <a:t>Pēcpasākumi</a:t>
          </a:r>
          <a:endParaRPr lang="en-US" sz="3200" kern="1200" noProof="0" dirty="0"/>
        </a:p>
      </dsp:txBody>
      <dsp:txXfrm>
        <a:off x="37467" y="2810453"/>
        <a:ext cx="2677193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03C15-152D-42BE-B7B8-37D372300869}">
      <dsp:nvSpPr>
        <dsp:cNvPr id="0" name=""/>
        <dsp:cNvSpPr/>
      </dsp:nvSpPr>
      <dsp:spPr>
        <a:xfrm>
          <a:off x="9764845" y="1967980"/>
          <a:ext cx="2922402" cy="29225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18255-7547-42D7-9715-7E6A66FC194B}">
      <dsp:nvSpPr>
        <dsp:cNvPr id="0" name=""/>
        <dsp:cNvSpPr/>
      </dsp:nvSpPr>
      <dsp:spPr>
        <a:xfrm>
          <a:off x="9921849" y="2084864"/>
          <a:ext cx="2728160" cy="27276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lv-LV" sz="1800" b="1" kern="1200" noProof="0" dirty="0">
              <a:solidFill>
                <a:schemeClr val="tx1"/>
              </a:solidFill>
              <a:latin typeface="+mn-lt"/>
            </a:rPr>
            <a:t>Rezultāti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lv-LV" sz="1600" i="1" kern="1200" noProof="0" dirty="0">
              <a:solidFill>
                <a:schemeClr val="tx1"/>
              </a:solidFill>
              <a:latin typeface="+mn-lt"/>
            </a:rPr>
            <a:t>Mācīšanās rezultāti dalībniekiem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lv-LV" sz="1600" i="1" kern="1200" noProof="0" dirty="0">
              <a:solidFill>
                <a:schemeClr val="tx1"/>
              </a:solidFill>
              <a:latin typeface="+mn-lt"/>
            </a:rPr>
            <a:t>Projekta rezultāti – novērtēt, atzīt, ieviest un izplatīt</a:t>
          </a:r>
          <a:endParaRPr lang="en-US" sz="1600" b="1" kern="1200" noProof="0" dirty="0">
            <a:solidFill>
              <a:schemeClr val="tx1"/>
            </a:solidFill>
            <a:latin typeface="+mn-lt"/>
          </a:endParaRPr>
        </a:p>
      </dsp:txBody>
      <dsp:txXfrm>
        <a:off x="10311586" y="2474606"/>
        <a:ext cx="1948686" cy="1948197"/>
      </dsp:txXfrm>
    </dsp:sp>
    <dsp:sp modelId="{A23FFEB0-6673-4579-92CE-B131F5E99D6A}">
      <dsp:nvSpPr>
        <dsp:cNvPr id="0" name=""/>
        <dsp:cNvSpPr/>
      </dsp:nvSpPr>
      <dsp:spPr>
        <a:xfrm rot="2700000">
          <a:off x="6732139" y="1967774"/>
          <a:ext cx="2922450" cy="292245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31FD71-9E15-4D1A-8278-94FD6EDEA83E}">
      <dsp:nvSpPr>
        <dsp:cNvPr id="0" name=""/>
        <dsp:cNvSpPr/>
      </dsp:nvSpPr>
      <dsp:spPr>
        <a:xfrm>
          <a:off x="6842443" y="2065415"/>
          <a:ext cx="2728160" cy="27276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noProof="0" dirty="0">
              <a:solidFill>
                <a:schemeClr val="tx1"/>
              </a:solidFill>
              <a:latin typeface="+mn-lt"/>
            </a:rPr>
            <a:t>Mobilitāšu plānošana</a:t>
          </a:r>
          <a:endParaRPr lang="en-US" sz="1800" b="1" kern="1200" noProof="0" dirty="0">
            <a:solidFill>
              <a:schemeClr val="tx1"/>
            </a:solidFill>
            <a:latin typeface="+mn-lt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i="1" kern="1200" noProof="0" dirty="0">
              <a:solidFill>
                <a:schemeClr val="tx1"/>
              </a:solidFill>
              <a:latin typeface="+mn-lt"/>
            </a:rPr>
            <a:t>Mobilitātes – veids un apjoms
Dalībnieki
Uzņemošās organizācijas</a:t>
          </a:r>
          <a:endParaRPr lang="en-US" sz="1600" kern="1200" noProof="0" dirty="0"/>
        </a:p>
      </dsp:txBody>
      <dsp:txXfrm>
        <a:off x="7232180" y="2455157"/>
        <a:ext cx="1948686" cy="1948197"/>
      </dsp:txXfrm>
    </dsp:sp>
    <dsp:sp modelId="{8002CC8C-0F08-467F-A1E3-A580210A06F1}">
      <dsp:nvSpPr>
        <dsp:cNvPr id="0" name=""/>
        <dsp:cNvSpPr/>
      </dsp:nvSpPr>
      <dsp:spPr>
        <a:xfrm rot="2700000">
          <a:off x="3724521" y="1967774"/>
          <a:ext cx="2922450" cy="292245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E333E-582C-4EFF-BB44-27A9AE5E804C}">
      <dsp:nvSpPr>
        <dsp:cNvPr id="0" name=""/>
        <dsp:cNvSpPr/>
      </dsp:nvSpPr>
      <dsp:spPr>
        <a:xfrm>
          <a:off x="3822292" y="2065415"/>
          <a:ext cx="2728160" cy="27276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noProof="0" dirty="0">
              <a:solidFill>
                <a:schemeClr val="tx1"/>
              </a:solidFill>
              <a:latin typeface="+mn-lt"/>
            </a:rPr>
            <a:t>Mērķi</a:t>
          </a:r>
          <a:r>
            <a:rPr lang="en-US" sz="1800" b="1" kern="1200" noProof="0" dirty="0">
              <a:solidFill>
                <a:schemeClr val="tx1"/>
              </a:solidFill>
              <a:latin typeface="+mn-lt"/>
            </a:rPr>
            <a:t> </a:t>
          </a:r>
          <a:endParaRPr lang="en-US" sz="1800" b="1" i="1" kern="1200" noProof="0" dirty="0">
            <a:solidFill>
              <a:schemeClr val="tx1"/>
            </a:solidFill>
            <a:latin typeface="+mn-lt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i="1" kern="1200" noProof="0" dirty="0">
              <a:solidFill>
                <a:schemeClr val="tx1"/>
              </a:solidFill>
              <a:latin typeface="+mn-lt"/>
            </a:rPr>
            <a:t>Konkrēti, izmērāmi, sasniedzami, atbilstoši 
</a:t>
          </a:r>
          <a:r>
            <a:rPr lang="lv-LV" sz="1600" i="1" kern="1200" noProof="0">
              <a:solidFill>
                <a:schemeClr val="tx1"/>
              </a:solidFill>
              <a:latin typeface="+mn-lt"/>
            </a:rPr>
            <a:t>Balstīti uz </a:t>
          </a:r>
          <a:r>
            <a:rPr lang="lv-LV" sz="1600" i="1" kern="1200" noProof="0" dirty="0">
              <a:solidFill>
                <a:schemeClr val="tx1"/>
              </a:solidFill>
              <a:latin typeface="+mn-lt"/>
            </a:rPr>
            <a:t>jūsu organizācijas mērķiem un Erasmus+ prioritātēm.</a:t>
          </a:r>
          <a:endParaRPr lang="en-US" sz="1600" kern="1200" noProof="0" dirty="0"/>
        </a:p>
      </dsp:txBody>
      <dsp:txXfrm>
        <a:off x="4212029" y="2455157"/>
        <a:ext cx="1948686" cy="1948197"/>
      </dsp:txXfrm>
    </dsp:sp>
    <dsp:sp modelId="{E2EE55DB-50C3-463E-A859-5EEC384C2624}">
      <dsp:nvSpPr>
        <dsp:cNvPr id="0" name=""/>
        <dsp:cNvSpPr/>
      </dsp:nvSpPr>
      <dsp:spPr>
        <a:xfrm rot="2700000">
          <a:off x="704370" y="1967774"/>
          <a:ext cx="2922450" cy="292245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94C16-00C8-4F8D-9A01-6D49B92B3AAE}">
      <dsp:nvSpPr>
        <dsp:cNvPr id="0" name=""/>
        <dsp:cNvSpPr/>
      </dsp:nvSpPr>
      <dsp:spPr>
        <a:xfrm>
          <a:off x="802142" y="2065415"/>
          <a:ext cx="2728160" cy="27276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 noProof="0" dirty="0">
              <a:solidFill>
                <a:schemeClr val="tx1"/>
              </a:solidFill>
              <a:latin typeface="+mn-lt"/>
            </a:rPr>
            <a:t>Virsmērķis</a:t>
          </a:r>
          <a:r>
            <a:rPr lang="en-US" sz="1600" b="1" kern="1200" noProof="0" dirty="0">
              <a:solidFill>
                <a:schemeClr val="tx1"/>
              </a:solidFill>
              <a:latin typeface="+mn-lt"/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i="1" kern="1200" noProof="0" dirty="0">
              <a:solidFill>
                <a:schemeClr val="tx1"/>
              </a:solidFill>
              <a:latin typeface="+mn-lt"/>
            </a:rPr>
            <a:t>Kāpēc vēlaties īstenot projektu – ko vēlaties sasniegt?</a:t>
          </a:r>
          <a:endParaRPr lang="en-US" sz="1600" kern="1200" noProof="0" dirty="0"/>
        </a:p>
      </dsp:txBody>
      <dsp:txXfrm>
        <a:off x="1191879" y="2455157"/>
        <a:ext cx="1948686" cy="19481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3025B-8962-4196-A6E7-1677AE738053}">
      <dsp:nvSpPr>
        <dsp:cNvPr id="0" name=""/>
        <dsp:cNvSpPr/>
      </dsp:nvSpPr>
      <dsp:spPr>
        <a:xfrm rot="5400000">
          <a:off x="877129" y="1271326"/>
          <a:ext cx="1124378" cy="12800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97776ED-D23F-4ECB-9F96-62841A6AFEFA}">
      <dsp:nvSpPr>
        <dsp:cNvPr id="0" name=""/>
        <dsp:cNvSpPr/>
      </dsp:nvSpPr>
      <dsp:spPr>
        <a:xfrm>
          <a:off x="583193" y="7627"/>
          <a:ext cx="1892792" cy="132489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700" kern="1200" dirty="0"/>
            <a:t>EU Login konts</a:t>
          </a:r>
        </a:p>
      </dsp:txBody>
      <dsp:txXfrm>
        <a:off x="647881" y="72315"/>
        <a:ext cx="1763416" cy="1195517"/>
      </dsp:txXfrm>
    </dsp:sp>
    <dsp:sp modelId="{33FC39C4-FE1D-4D0D-BA23-861423EEE840}">
      <dsp:nvSpPr>
        <dsp:cNvPr id="0" name=""/>
        <dsp:cNvSpPr/>
      </dsp:nvSpPr>
      <dsp:spPr>
        <a:xfrm>
          <a:off x="2422994" y="139204"/>
          <a:ext cx="1594751" cy="992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200" kern="1200" dirty="0"/>
            <a:t>EK lietotāju autentifikācijas pakalpojums piekļuvei dažādām Komisijas informācijas sistēmām</a:t>
          </a:r>
        </a:p>
      </dsp:txBody>
      <dsp:txXfrm>
        <a:off x="2422994" y="139204"/>
        <a:ext cx="1594751" cy="992119"/>
      </dsp:txXfrm>
    </dsp:sp>
    <dsp:sp modelId="{D6ABE6F8-05EE-44B3-B167-903226B2F10D}">
      <dsp:nvSpPr>
        <dsp:cNvPr id="0" name=""/>
        <dsp:cNvSpPr/>
      </dsp:nvSpPr>
      <dsp:spPr>
        <a:xfrm rot="5400000">
          <a:off x="2498803" y="2759619"/>
          <a:ext cx="1124378" cy="12800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1">
                <a:tint val="50000"/>
                <a:hueOff val="-12719064"/>
                <a:satOff val="34075"/>
                <a:lumOff val="123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50000"/>
                <a:hueOff val="-12719064"/>
                <a:satOff val="34075"/>
                <a:lumOff val="123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50000"/>
                <a:hueOff val="-12719064"/>
                <a:satOff val="34075"/>
                <a:lumOff val="123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EA951F3-9AF0-447C-8069-064664291C8D}">
      <dsp:nvSpPr>
        <dsp:cNvPr id="0" name=""/>
        <dsp:cNvSpPr/>
      </dsp:nvSpPr>
      <dsp:spPr>
        <a:xfrm>
          <a:off x="2030692" y="1513222"/>
          <a:ext cx="1892792" cy="132489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700" kern="1200" dirty="0"/>
            <a:t>OID kods</a:t>
          </a:r>
        </a:p>
      </dsp:txBody>
      <dsp:txXfrm>
        <a:off x="2095380" y="1577910"/>
        <a:ext cx="1763416" cy="1195517"/>
      </dsp:txXfrm>
    </dsp:sp>
    <dsp:sp modelId="{5DCBA0A9-C650-4068-888A-1F9BADE47796}">
      <dsp:nvSpPr>
        <dsp:cNvPr id="0" name=""/>
        <dsp:cNvSpPr/>
      </dsp:nvSpPr>
      <dsp:spPr>
        <a:xfrm>
          <a:off x="3923234" y="1631003"/>
          <a:ext cx="1820464" cy="107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altLang="lv-LV" sz="1100" b="0" kern="1200" dirty="0"/>
            <a:t>Jāreģistrē </a:t>
          </a:r>
          <a:r>
            <a:rPr lang="lv-LV" altLang="lv-LV" sz="1100" kern="1200" dirty="0"/>
            <a:t>organizācija</a:t>
          </a:r>
          <a:r>
            <a:rPr lang="lv-LV" altLang="lv-LV" sz="1100" b="0" kern="1200" dirty="0"/>
            <a:t> </a:t>
          </a:r>
          <a:r>
            <a:rPr lang="lv-LV" altLang="lv-LV" sz="1100" b="1" kern="1200" dirty="0"/>
            <a:t> Erasmus+ </a:t>
          </a:r>
          <a:r>
            <a:rPr lang="lv-LV" sz="1100" b="1" kern="1200" dirty="0"/>
            <a:t>Organizāciju reģistrācijas sistēmā</a:t>
          </a:r>
          <a:r>
            <a:rPr lang="lv-LV" altLang="lv-LV" sz="1100" b="1" kern="1200" dirty="0"/>
            <a:t> (ORS) </a:t>
          </a:r>
          <a:r>
            <a:rPr lang="lv-LV" altLang="lv-LV" sz="1100" kern="1200" dirty="0"/>
            <a:t>iegūstot unikālu 9 zīmju kodu (</a:t>
          </a:r>
          <a:r>
            <a:rPr lang="lv-LV" altLang="lv-LV" sz="1100" i="1" kern="1200" dirty="0" err="1"/>
            <a:t>Organisation</a:t>
          </a:r>
          <a:r>
            <a:rPr lang="lv-LV" altLang="lv-LV" sz="1100" i="1" kern="1200" dirty="0"/>
            <a:t> </a:t>
          </a:r>
          <a:r>
            <a:rPr lang="lv-LV" altLang="lv-LV" sz="1100" i="1" kern="1200" dirty="0" err="1"/>
            <a:t>Identification</a:t>
          </a:r>
          <a:r>
            <a:rPr lang="lv-LV" altLang="lv-LV" sz="1100" i="1" kern="1200" dirty="0"/>
            <a:t> Code</a:t>
          </a:r>
          <a:r>
            <a:rPr lang="lv-LV" altLang="lv-LV" sz="1100" kern="1200" dirty="0"/>
            <a:t>)</a:t>
          </a:r>
          <a:endParaRPr lang="lv-LV" sz="1100" kern="1200" dirty="0"/>
        </a:p>
      </dsp:txBody>
      <dsp:txXfrm>
        <a:off x="3923234" y="1631003"/>
        <a:ext cx="1820464" cy="1070837"/>
      </dsp:txXfrm>
    </dsp:sp>
    <dsp:sp modelId="{DB9DF305-D431-4578-8B65-51CAE9F009E2}">
      <dsp:nvSpPr>
        <dsp:cNvPr id="0" name=""/>
        <dsp:cNvSpPr/>
      </dsp:nvSpPr>
      <dsp:spPr>
        <a:xfrm>
          <a:off x="3747383" y="2981720"/>
          <a:ext cx="1892792" cy="132489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700" kern="1200" dirty="0"/>
            <a:t>Pieteikums</a:t>
          </a:r>
        </a:p>
      </dsp:txBody>
      <dsp:txXfrm>
        <a:off x="3812071" y="3046408"/>
        <a:ext cx="1763416" cy="1195517"/>
      </dsp:txXfrm>
    </dsp:sp>
    <dsp:sp modelId="{61F68897-9886-4517-BB57-810A507A3D31}">
      <dsp:nvSpPr>
        <dsp:cNvPr id="0" name=""/>
        <dsp:cNvSpPr/>
      </dsp:nvSpPr>
      <dsp:spPr>
        <a:xfrm>
          <a:off x="5715376" y="3127873"/>
          <a:ext cx="1376636" cy="107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400" kern="1200" dirty="0"/>
            <a:t>Ielogojoties ar EU Login kontu un veidlapā norādot OID kodu</a:t>
          </a:r>
        </a:p>
      </dsp:txBody>
      <dsp:txXfrm>
        <a:off x="5715376" y="3127873"/>
        <a:ext cx="1376636" cy="10708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A57CC-BF8F-40D1-8297-A1D91FB46752}">
      <dsp:nvSpPr>
        <dsp:cNvPr id="0" name=""/>
        <dsp:cNvSpPr/>
      </dsp:nvSpPr>
      <dsp:spPr>
        <a:xfrm>
          <a:off x="4621" y="559306"/>
          <a:ext cx="2020453" cy="1212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kern="1200" dirty="0"/>
            <a:t>Vērtēšana</a:t>
          </a:r>
        </a:p>
      </dsp:txBody>
      <dsp:txXfrm>
        <a:off x="40127" y="594812"/>
        <a:ext cx="1949441" cy="1141260"/>
      </dsp:txXfrm>
    </dsp:sp>
    <dsp:sp modelId="{6AE5CD32-5263-4E14-8D77-6F5D53383125}">
      <dsp:nvSpPr>
        <dsp:cNvPr id="0" name=""/>
        <dsp:cNvSpPr/>
      </dsp:nvSpPr>
      <dsp:spPr>
        <a:xfrm>
          <a:off x="2202874" y="914906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600" kern="1200" dirty="0"/>
        </a:p>
      </dsp:txBody>
      <dsp:txXfrm>
        <a:off x="2202874" y="1015120"/>
        <a:ext cx="299835" cy="300644"/>
      </dsp:txXfrm>
    </dsp:sp>
    <dsp:sp modelId="{8A98D992-F0CD-4D05-97E8-53D8477213EE}">
      <dsp:nvSpPr>
        <dsp:cNvPr id="0" name=""/>
        <dsp:cNvSpPr/>
      </dsp:nvSpPr>
      <dsp:spPr>
        <a:xfrm>
          <a:off x="2833255" y="559306"/>
          <a:ext cx="2020453" cy="1212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kern="1200" dirty="0"/>
            <a:t>Lēmums</a:t>
          </a:r>
        </a:p>
      </dsp:txBody>
      <dsp:txXfrm>
        <a:off x="2868761" y="594812"/>
        <a:ext cx="1949441" cy="1141260"/>
      </dsp:txXfrm>
    </dsp:sp>
    <dsp:sp modelId="{77D982C6-D10B-4CCC-BAA1-20056C29DE8D}">
      <dsp:nvSpPr>
        <dsp:cNvPr id="0" name=""/>
        <dsp:cNvSpPr/>
      </dsp:nvSpPr>
      <dsp:spPr>
        <a:xfrm>
          <a:off x="5031509" y="914906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600" kern="1200"/>
        </a:p>
      </dsp:txBody>
      <dsp:txXfrm>
        <a:off x="5031509" y="1015120"/>
        <a:ext cx="299835" cy="300644"/>
      </dsp:txXfrm>
    </dsp:sp>
    <dsp:sp modelId="{BF1231FF-98B4-4480-8031-F71BDAEA7C63}">
      <dsp:nvSpPr>
        <dsp:cNvPr id="0" name=""/>
        <dsp:cNvSpPr/>
      </dsp:nvSpPr>
      <dsp:spPr>
        <a:xfrm>
          <a:off x="5661890" y="559306"/>
          <a:ext cx="2020453" cy="1212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kern="1200" dirty="0"/>
            <a:t>Līgums </a:t>
          </a:r>
        </a:p>
      </dsp:txBody>
      <dsp:txXfrm>
        <a:off x="5697396" y="594812"/>
        <a:ext cx="1949441" cy="1141260"/>
      </dsp:txXfrm>
    </dsp:sp>
    <dsp:sp modelId="{253490CF-0E0E-4F05-AF2B-4B9F25BA5E4E}">
      <dsp:nvSpPr>
        <dsp:cNvPr id="0" name=""/>
        <dsp:cNvSpPr/>
      </dsp:nvSpPr>
      <dsp:spPr>
        <a:xfrm>
          <a:off x="7860144" y="914906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600" kern="1200"/>
        </a:p>
      </dsp:txBody>
      <dsp:txXfrm>
        <a:off x="7860144" y="1015120"/>
        <a:ext cx="299835" cy="300644"/>
      </dsp:txXfrm>
    </dsp:sp>
    <dsp:sp modelId="{ABA64C49-BD63-409F-B9C4-263F37CA0A35}">
      <dsp:nvSpPr>
        <dsp:cNvPr id="0" name=""/>
        <dsp:cNvSpPr/>
      </dsp:nvSpPr>
      <dsp:spPr>
        <a:xfrm>
          <a:off x="8490525" y="559306"/>
          <a:ext cx="2020453" cy="1212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kern="1200" dirty="0" err="1"/>
            <a:t>Priekšfinansējums</a:t>
          </a:r>
          <a:r>
            <a:rPr lang="lv-LV" sz="1900" kern="1200" dirty="0"/>
            <a:t> (avanss) </a:t>
          </a:r>
        </a:p>
      </dsp:txBody>
      <dsp:txXfrm>
        <a:off x="8526031" y="594812"/>
        <a:ext cx="1949441" cy="1141260"/>
      </dsp:txXfrm>
    </dsp:sp>
    <dsp:sp modelId="{51ECE19B-B2BD-4FCB-BCFA-ECF5493E9A93}">
      <dsp:nvSpPr>
        <dsp:cNvPr id="0" name=""/>
        <dsp:cNvSpPr/>
      </dsp:nvSpPr>
      <dsp:spPr>
        <a:xfrm rot="5400000">
          <a:off x="9286584" y="1913010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600" kern="1200"/>
        </a:p>
      </dsp:txBody>
      <dsp:txXfrm rot="-5400000">
        <a:off x="9350431" y="1949378"/>
        <a:ext cx="300644" cy="299835"/>
      </dsp:txXfrm>
    </dsp:sp>
    <dsp:sp modelId="{BEB7632D-C9D8-45E4-B80D-F101B789B74A}">
      <dsp:nvSpPr>
        <dsp:cNvPr id="0" name=""/>
        <dsp:cNvSpPr/>
      </dsp:nvSpPr>
      <dsp:spPr>
        <a:xfrm>
          <a:off x="8490525" y="2579759"/>
          <a:ext cx="2020453" cy="1212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kern="1200" dirty="0"/>
            <a:t>Projekta īstenošana</a:t>
          </a:r>
        </a:p>
      </dsp:txBody>
      <dsp:txXfrm>
        <a:off x="8526031" y="2615265"/>
        <a:ext cx="1949441" cy="1141260"/>
      </dsp:txXfrm>
    </dsp:sp>
    <dsp:sp modelId="{4F03E534-493F-4BAC-A91F-957FF7E0D6DC}">
      <dsp:nvSpPr>
        <dsp:cNvPr id="0" name=""/>
        <dsp:cNvSpPr/>
      </dsp:nvSpPr>
      <dsp:spPr>
        <a:xfrm rot="10800000">
          <a:off x="7884389" y="2935359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600" kern="1200"/>
        </a:p>
      </dsp:txBody>
      <dsp:txXfrm rot="10800000">
        <a:off x="8012890" y="3035573"/>
        <a:ext cx="299835" cy="300644"/>
      </dsp:txXfrm>
    </dsp:sp>
    <dsp:sp modelId="{F402971D-5AC9-4073-9E00-46A1D58FF94B}">
      <dsp:nvSpPr>
        <dsp:cNvPr id="0" name=""/>
        <dsp:cNvSpPr/>
      </dsp:nvSpPr>
      <dsp:spPr>
        <a:xfrm>
          <a:off x="5661890" y="2579759"/>
          <a:ext cx="2020453" cy="1212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kern="1200" dirty="0"/>
            <a:t>Noslēguma ziņojums </a:t>
          </a:r>
        </a:p>
      </dsp:txBody>
      <dsp:txXfrm>
        <a:off x="5697396" y="2615265"/>
        <a:ext cx="1949441" cy="1141260"/>
      </dsp:txXfrm>
    </dsp:sp>
    <dsp:sp modelId="{F55C9646-F359-4CBF-873E-C5884A4FCC52}">
      <dsp:nvSpPr>
        <dsp:cNvPr id="0" name=""/>
        <dsp:cNvSpPr/>
      </dsp:nvSpPr>
      <dsp:spPr>
        <a:xfrm rot="10830895">
          <a:off x="5055746" y="2922757"/>
          <a:ext cx="428353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600" kern="1200"/>
        </a:p>
      </dsp:txBody>
      <dsp:txXfrm rot="10800000">
        <a:off x="5184249" y="3023548"/>
        <a:ext cx="299847" cy="300644"/>
      </dsp:txXfrm>
    </dsp:sp>
    <dsp:sp modelId="{0BEACBA3-C881-4E01-9067-8EFD16B356FA}">
      <dsp:nvSpPr>
        <dsp:cNvPr id="0" name=""/>
        <dsp:cNvSpPr/>
      </dsp:nvSpPr>
      <dsp:spPr>
        <a:xfrm>
          <a:off x="2833255" y="2554338"/>
          <a:ext cx="2020453" cy="1212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kern="1200" dirty="0"/>
            <a:t>Noslēguma maksājums </a:t>
          </a:r>
        </a:p>
      </dsp:txBody>
      <dsp:txXfrm>
        <a:off x="2868761" y="2589844"/>
        <a:ext cx="1949441" cy="11412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9E4CE-25C0-4FEA-8A2F-F07FFC0E6082}">
      <dsp:nvSpPr>
        <dsp:cNvPr id="0" name=""/>
        <dsp:cNvSpPr/>
      </dsp:nvSpPr>
      <dsp:spPr>
        <a:xfrm>
          <a:off x="620077" y="0"/>
          <a:ext cx="7027545" cy="32441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0A51A2-F16B-4646-97FD-8BE123E95809}">
      <dsp:nvSpPr>
        <dsp:cNvPr id="0" name=""/>
        <dsp:cNvSpPr/>
      </dsp:nvSpPr>
      <dsp:spPr>
        <a:xfrm>
          <a:off x="2422" y="973233"/>
          <a:ext cx="4009915" cy="129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500" kern="1200" dirty="0"/>
            <a:t>Tehniskā atbilstība</a:t>
          </a:r>
        </a:p>
      </dsp:txBody>
      <dsp:txXfrm>
        <a:off x="65768" y="1036579"/>
        <a:ext cx="3883223" cy="1170952"/>
      </dsp:txXfrm>
    </dsp:sp>
    <dsp:sp modelId="{8E0BE742-027A-4EDC-A678-AC5200647638}">
      <dsp:nvSpPr>
        <dsp:cNvPr id="0" name=""/>
        <dsp:cNvSpPr/>
      </dsp:nvSpPr>
      <dsp:spPr>
        <a:xfrm>
          <a:off x="4255362" y="973233"/>
          <a:ext cx="4009915" cy="129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500" kern="1200" dirty="0"/>
            <a:t>Kvalitātes vērtēšana</a:t>
          </a:r>
        </a:p>
      </dsp:txBody>
      <dsp:txXfrm>
        <a:off x="4318708" y="1036579"/>
        <a:ext cx="3883223" cy="1170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C84DA-EBF2-4D8F-BC44-42AE3F919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564DD6-AD87-43AF-8D7F-932E9CA84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390FB-6072-41C0-B91A-3298EBF0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06.01.2023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3F568-999E-427C-A3B9-7344EF099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80FAB-66AF-484D-AD18-DBB3ED6DB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92888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83C42-AF90-4C97-97DC-EFBB78AAE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7CE3D9-19E0-4CD4-B298-F8B0F67F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59422-BEBC-44E9-AD82-35DCB6244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06.01.2023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EBD0C-34E0-4613-A819-AFD5DCD90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03055-DBCD-4193-AA45-5CD0D5D6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3037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896BAE-B455-4ED9-B803-3A7BC1A7E4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631909-D194-4C67-A203-2A4E01988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BBF62-08C9-4E17-A05F-C53AA2AD7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06.01.2023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121BD-167C-431C-BCD1-168C61AB3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DFC61-8309-4261-BD95-0F452650D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03869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2C87E-1F7C-4383-87A6-323236E31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6FCFCE-1DBE-4889-942B-149D7DBE1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06.01.2023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4387DC-24E3-4C8D-B8B3-F9AAEA2C3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34635C-E7DD-4224-B7EC-EEED36D09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30515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3B741-982A-4040-8ED6-19E58900E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CB08F3-11BB-4A12-BD99-079BE844D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53337-DCE8-49D2-846C-152714E70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430A-27AB-4CA6-8326-B247E4628C2D}" type="datetimeFigureOut">
              <a:rPr lang="lv-LV" smtClean="0"/>
              <a:t>06.01.2023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63A8B-5AA5-48AC-BF0D-AE3C6B52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45F9D-FC08-4BE7-835B-13D521906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3BC7-B4E0-4F3C-B9C5-19E2498DEA0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05220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510C9-F179-463F-9BA2-79C9EC5DB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67314-5B31-4DF5-8D2F-D083F51E0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138D1-A58E-4E27-89DA-EF5F0F826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430A-27AB-4CA6-8326-B247E4628C2D}" type="datetimeFigureOut">
              <a:rPr lang="lv-LV" smtClean="0"/>
              <a:t>06.01.2023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42561-09DD-4EB5-8F9E-AEDF948B8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D7196-F0B8-49B8-82BF-03C4384F7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3BC7-B4E0-4F3C-B9C5-19E2498DEA0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41344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67175-AD75-4EFB-A266-B5A0654B7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6E376-26CA-4041-879A-EE83AA6E6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D3EEE-BCAA-4FBF-8D9C-46A62007D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430A-27AB-4CA6-8326-B247E4628C2D}" type="datetimeFigureOut">
              <a:rPr lang="lv-LV" smtClean="0"/>
              <a:t>06.01.2023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11B56-3E0D-424F-81AB-BBACA78AE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4CAFF-7A3A-4537-A958-6C56AFDA9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3BC7-B4E0-4F3C-B9C5-19E2498DEA0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67685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977CA-47C3-4D62-9B6D-ABCAE1B12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C1ED5-E481-4AAC-81DB-BD217EC647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9C90A3-86B8-45D2-91C9-1D5187F5B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993146-46C6-427E-AC55-3FF0D5936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430A-27AB-4CA6-8326-B247E4628C2D}" type="datetimeFigureOut">
              <a:rPr lang="lv-LV" smtClean="0"/>
              <a:t>06.01.2023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5CCD1-7A60-4489-B743-734B92E7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C7B17-8597-4BA0-B8B8-59C536872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3BC7-B4E0-4F3C-B9C5-19E2498DEA0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15151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E6FEB-E374-4EA7-9DB5-E8D5E6544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BDD5C-C243-486E-8374-6AE07FDE8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7EB57B-92E9-4578-BA5A-7095710D1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D90938-2DF6-4EB3-9A2D-9F46C9CE8B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DA772D-1F27-48A1-8863-BB7440242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F005C2-7D72-4322-AD81-17B752FF8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430A-27AB-4CA6-8326-B247E4628C2D}" type="datetimeFigureOut">
              <a:rPr lang="lv-LV" smtClean="0"/>
              <a:t>06.01.2023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045E20-C425-4A2D-98F8-0CD0C985C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9CD8EE-80E0-4390-89C9-D3F41EBF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3BC7-B4E0-4F3C-B9C5-19E2498DEA0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11330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19403-5CED-4FAC-A8FE-C0C00804F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FE6BE1-2A28-4B0A-AA0E-6806087B7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430A-27AB-4CA6-8326-B247E4628C2D}" type="datetimeFigureOut">
              <a:rPr lang="lv-LV" smtClean="0"/>
              <a:t>06.01.2023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0E878-4976-4FE9-84D9-F14A3F4A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DDC905-9829-4EE6-AD2E-7EBF7D4FF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3BC7-B4E0-4F3C-B9C5-19E2498DEA0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59080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1F8021-F019-478D-B961-32202D6BF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430A-27AB-4CA6-8326-B247E4628C2D}" type="datetimeFigureOut">
              <a:rPr lang="lv-LV" smtClean="0"/>
              <a:t>06.01.2023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69D035-62CD-4A42-B1C3-9D288D091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BDABD-81E3-45E1-A1F9-9007A2DB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3BC7-B4E0-4F3C-B9C5-19E2498DEA0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36996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26FE2-2658-497C-9A2D-AC3F3188B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FC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404BB-9766-4179-B958-F91A2CD2E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B3A79-773E-4771-AAD0-DBBD3EC47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06.01.2023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5B3F3-83AB-4608-9150-41CF941B1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0994-A5F7-46FA-874F-EDDFB6D12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02452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44DB6-1326-46D0-9870-95C1B0A5A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EEA91-302E-4565-B4DE-9692379FE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86A161-F8C6-49DD-9B2D-CBE8269C2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F9B56-8206-4A59-97BB-18477AED4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430A-27AB-4CA6-8326-B247E4628C2D}" type="datetimeFigureOut">
              <a:rPr lang="lv-LV" smtClean="0"/>
              <a:t>06.01.2023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51FEB-9AD6-4235-9973-33F4ED4AD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F01A46-CC65-47B8-95DB-3771E5038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3BC7-B4E0-4F3C-B9C5-19E2498DEA0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87134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5522D-F7F8-4D29-A0D0-9C5B8C9D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F6E7DD-9D2D-4440-AE85-01F448C47A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33EE5D-1D16-471A-811A-02064CDDF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E1613-2E95-4822-ADCA-9EF436DFA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430A-27AB-4CA6-8326-B247E4628C2D}" type="datetimeFigureOut">
              <a:rPr lang="lv-LV" smtClean="0"/>
              <a:t>06.01.2023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472C1-0171-48C4-82A0-251F8E25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C3D38-AFB3-4D62-A662-C092AF251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3BC7-B4E0-4F3C-B9C5-19E2498DEA0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2891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FC40C-42A7-4037-B5B6-1D3844831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BE0980-976A-4FC1-8B55-938E5C14C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A6895-53DC-4DCE-982D-D30458E5F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430A-27AB-4CA6-8326-B247E4628C2D}" type="datetimeFigureOut">
              <a:rPr lang="lv-LV" smtClean="0"/>
              <a:t>06.01.2023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59ACD-DA7D-442B-94A3-6BF64A2D7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8AD3A-5D3C-4D11-8177-0088529A3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3BC7-B4E0-4F3C-B9C5-19E2498DEA0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91906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092DB6-F01A-44AA-8181-3AA10ACC7C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32ED94-4DA8-42BA-B26C-87CB90232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EC5D7-A35A-4DA9-A65E-F2515C8CD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430A-27AB-4CA6-8326-B247E4628C2D}" type="datetimeFigureOut">
              <a:rPr lang="lv-LV" smtClean="0"/>
              <a:t>06.01.2023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2199A-B254-4503-9464-1CFD0BE38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6EADE-5D04-4CA0-BE95-BBFC3CAE6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3BC7-B4E0-4F3C-B9C5-19E2498DEA0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57374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C84DA-EBF2-4D8F-BC44-42AE3F919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564DD6-AD87-43AF-8D7F-932E9CA84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390FB-6072-41C0-B91A-3298EBF0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06.01.2023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3F568-999E-427C-A3B9-7344EF099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80FAB-66AF-484D-AD18-DBB3ED6DB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861438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26FE2-2658-497C-9A2D-AC3F3188B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FC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404BB-9766-4179-B958-F91A2CD2E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B3A79-773E-4771-AAD0-DBBD3EC47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06.01.2023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5B3F3-83AB-4608-9150-41CF941B1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0994-A5F7-46FA-874F-EDDFB6D12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53823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8BD23-4C3E-4763-AE77-E94278F92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E0D3B-7771-4285-ADC0-823972574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761E7-C78F-438B-9934-CA1D01891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06.01.2023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C62E6-9754-40E2-B6EE-866683D28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31E39-ACDB-40CF-8824-C5F49F42F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861451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6F990-9EAE-4871-A971-F042DB4C2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0B5ED-DCAF-4A9B-B9C5-5306C1449D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E6FDEB-4F43-466F-B641-CD0D18191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C904C-BDD8-4BBE-A453-E570B03C9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06.01.2023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69BC35-11CE-44C5-AA40-C57E6BD7D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59109-EB2B-4450-BEE1-5E02112AD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96292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5CA17-5038-44F4-A1CC-E0729DAFB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7DB18-C47D-42BE-8106-4CF178D5E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420455-F974-43B1-BBD4-9F84843C2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D4E5AE-020F-463B-9C11-6248E5638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7D0CF2-90C2-4DC0-B734-B81A5359BB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FDE433-3F20-42DE-85B5-00169D01E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06.01.2023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3B24FC-74ED-4E27-9559-A66E42285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10D80F-AA20-4D1D-9B87-8DE614C0F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31523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09442-CFE4-489A-AC60-B44A0AA7B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E9247D-CC94-4198-B129-231BC1506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06.01.2023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23195-8C3E-4813-8949-80038AD9A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5875E9-F157-40D8-B82A-B99C7AB65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0752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8BD23-4C3E-4763-AE77-E94278F92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E0D3B-7771-4285-ADC0-823972574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761E7-C78F-438B-9934-CA1D01891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06.01.2023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C62E6-9754-40E2-B6EE-866683D28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31E39-ACDB-40CF-8824-C5F49F42F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40825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8C70EC-C822-4DB9-97B5-A01B2708E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06.01.2023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0EF178-BDA2-4E9F-BB33-298AF84C2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B37B4-3D12-43DE-8482-C56DF5C83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010263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8FBA5-A2DF-4073-9742-A7D85D3DC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6E2F8-FFAF-4C7C-810F-CD7670CA6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F92886-9EC3-4BEE-8AF6-35CCAF4FC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EEA07-707F-4990-80D7-C994C97C6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06.01.2023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04A3E-AF16-4D43-9331-65F1B34B2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B0B61-A067-4B95-AFF3-13DAA74F0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18523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1D1DD-7F36-4657-A502-F0376072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7B13C7-4FB2-4288-8579-27622F426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14AF39-9C8A-4C1D-AC44-48E5D7691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45F10-E8A9-4CCA-8FCF-CF63C5268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06.01.2023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66186-4AED-4763-997B-140CA9FE1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53404-708A-4272-A4F3-206BFDC93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4219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83C42-AF90-4C97-97DC-EFBB78AAE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7CE3D9-19E0-4CD4-B298-F8B0F67F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59422-BEBC-44E9-AD82-35DCB6244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06.01.2023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EBD0C-34E0-4613-A819-AFD5DCD90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03055-DBCD-4193-AA45-5CD0D5D6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23029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896BAE-B455-4ED9-B803-3A7BC1A7E4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631909-D194-4C67-A203-2A4E01988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BBF62-08C9-4E17-A05F-C53AA2AD7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06.01.2023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121BD-167C-431C-BCD1-168C61AB3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DFC61-8309-4261-BD95-0F452650D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61523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6F990-9EAE-4871-A971-F042DB4C2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0B5ED-DCAF-4A9B-B9C5-5306C1449D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E6FDEB-4F43-466F-B641-CD0D18191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C904C-BDD8-4BBE-A453-E570B03C9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06.01.2023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69BC35-11CE-44C5-AA40-C57E6BD7D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59109-EB2B-4450-BEE1-5E02112AD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6540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5CA17-5038-44F4-A1CC-E0729DAFB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7DB18-C47D-42BE-8106-4CF178D5E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420455-F974-43B1-BBD4-9F84843C2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D4E5AE-020F-463B-9C11-6248E5638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7D0CF2-90C2-4DC0-B734-B81A5359BB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FDE433-3F20-42DE-85B5-00169D01E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06.01.2023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3B24FC-74ED-4E27-9559-A66E42285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10D80F-AA20-4D1D-9B87-8DE614C0F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14707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09442-CFE4-489A-AC60-B44A0AA7B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E9247D-CC94-4198-B129-231BC1506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06.01.2023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23195-8C3E-4813-8949-80038AD9A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5875E9-F157-40D8-B82A-B99C7AB65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81557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8C70EC-C822-4DB9-97B5-A01B2708E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06.01.2023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0EF178-BDA2-4E9F-BB33-298AF84C2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B37B4-3D12-43DE-8482-C56DF5C83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9923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8FBA5-A2DF-4073-9742-A7D85D3DC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6E2F8-FFAF-4C7C-810F-CD7670CA6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F92886-9EC3-4BEE-8AF6-35CCAF4FC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EEA07-707F-4990-80D7-C994C97C6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06.01.2023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04A3E-AF16-4D43-9331-65F1B34B2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B0B61-A067-4B95-AFF3-13DAA74F0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0094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1D1DD-7F36-4657-A502-F0376072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7B13C7-4FB2-4288-8579-27622F426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14AF39-9C8A-4C1D-AC44-48E5D7691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45F10-E8A9-4CCA-8FCF-CF63C5268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06.01.2023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66186-4AED-4763-997B-140CA9FE1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53404-708A-4272-A4F3-206BFDC93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1712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3E03BD-7DF6-4B95-AC81-23E0EEAA2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B1ECC-1BE5-4BEF-BCBA-3F05FAE58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86C05-9017-4FAD-AC44-D183F1E71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CADB3-1A55-4D57-98CB-0BB06ED655CA}" type="datetimeFigureOut">
              <a:rPr lang="lv-LV" smtClean="0"/>
              <a:t>06.01.2023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C7123-1EC9-4A48-9CE9-084F8B2BE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041C8-C279-422C-AF10-CBDD678EC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5772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C56FFC-C687-4BFF-916B-C3B01BD59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107E8-5F82-479E-8FCF-8CCADB3F7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1F162-4EC7-48C4-94FB-EECBD2132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C430A-27AB-4CA6-8326-B247E4628C2D}" type="datetimeFigureOut">
              <a:rPr lang="lv-LV" smtClean="0"/>
              <a:t>06.01.2023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0AFE1-7D54-4FFA-A177-B96D5E238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9C01D-0500-4C53-AFC2-505E8404C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C3BC7-B4E0-4F3C-B9C5-19E2498DEA0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2204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3E03BD-7DF6-4B95-AC81-23E0EEAA2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B1ECC-1BE5-4BEF-BCBA-3F05FAE58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86C05-9017-4FAD-AC44-D183F1E71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CADB3-1A55-4D57-98CB-0BB06ED655CA}" type="datetimeFigureOut">
              <a:rPr lang="lv-LV" smtClean="0"/>
              <a:t>06.01.2023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C7123-1EC9-4A48-9CE9-084F8B2BE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041C8-C279-422C-AF10-CBDD678EC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0414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asmusplus.lv/personala-mobilitates-sporta-joma?tab=collapse-134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ehbSqAfea-BH2MSsxLVGtJ77CeLw_cbMDKh9LR1vWly1L80w/viewfor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hyperlink" Target="https://erasmus-plus.ec.europa.eu/document/erasmus-programme-guide-2023-version-1" TargetMode="External"/><Relationship Id="rId4" Type="http://schemas.openxmlformats.org/officeDocument/2006/relationships/hyperlink" Target="https://www.erasmusplus.lv/jaunums/notiks-seminars-par-erasmus-personala-mobilitates-projektu-pieteikumu-sagatavosanu-sporta-jom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www.erasmusplus.lv/personala-mobilitates-sporta-joma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ec.europa.eu/programmes/erasmus-plus/resources/distance-calculator_en" TargetMode="External"/><Relationship Id="rId5" Type="http://schemas.openxmlformats.org/officeDocument/2006/relationships/hyperlink" Target="https://webgate.ec.europa.eu/app-forms/af-ui-opportunities/#/erasmus-plus" TargetMode="External"/><Relationship Id="rId4" Type="http://schemas.openxmlformats.org/officeDocument/2006/relationships/hyperlink" Target="https://erasmus-plus.ec.europa.eu/lv/erasmus-programme-guide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jana.merzvinska@viaa.gov.lv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ebgate.ec.europa.eu/erasmus-esc/index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asmusplus.lv/sites/default/files/media_document/organizaciju-registresana-dalibai-erasmus_prezent%C4%81cija.pdf" TargetMode="External"/><Relationship Id="rId2" Type="http://schemas.openxmlformats.org/officeDocument/2006/relationships/hyperlink" Target="https://www.erasmusplus.lv/personala-mobilitates-sporta-joma?tab=collapse-133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erasmusplus.lv/sites/default/files/media_document/1_tehniskie_nosacijumi_dalibai_erasmus_2021_2027_16.04.2021-1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ebgate.ec.europa.eu/app-forms/af-ui-opportunities/#/erasmus-plus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41278-3C9A-4BE5-B0B8-12E6B4397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2125" y="2572987"/>
            <a:ext cx="9155875" cy="2774130"/>
          </a:xfrm>
        </p:spPr>
        <p:txBody>
          <a:bodyPr>
            <a:normAutofit fontScale="90000"/>
          </a:bodyPr>
          <a:lstStyle/>
          <a:p>
            <a:r>
              <a:rPr lang="lv-LV" b="1" i="0" dirty="0">
                <a:solidFill>
                  <a:schemeClr val="bg1">
                    <a:lumMod val="95000"/>
                  </a:schemeClr>
                </a:solidFill>
                <a:effectLst/>
                <a:latin typeface="Calibri Light" panose="020F0302020204030204" pitchFamily="34" charset="0"/>
              </a:rPr>
              <a:t>Kas ir mobilitātes projekts?</a:t>
            </a:r>
            <a:br>
              <a:rPr lang="lv-LV" b="1" i="0" dirty="0">
                <a:solidFill>
                  <a:schemeClr val="bg1">
                    <a:lumMod val="95000"/>
                  </a:schemeClr>
                </a:solidFill>
                <a:effectLst/>
                <a:latin typeface="Calibri Light" panose="020F0302020204030204" pitchFamily="34" charset="0"/>
              </a:rPr>
            </a:br>
            <a:r>
              <a:rPr lang="lv-LV" b="1" i="0" dirty="0">
                <a:solidFill>
                  <a:schemeClr val="bg1">
                    <a:lumMod val="95000"/>
                  </a:schemeClr>
                </a:solidFill>
                <a:effectLst/>
                <a:latin typeface="Calibri Light" panose="020F0302020204030204" pitchFamily="34" charset="0"/>
              </a:rPr>
              <a:t>Projektu pieteikumu iesniegšana un vērtēšana</a:t>
            </a:r>
            <a:br>
              <a:rPr lang="lv-LV" b="1" i="0" dirty="0">
                <a:solidFill>
                  <a:schemeClr val="bg1">
                    <a:lumMod val="95000"/>
                  </a:schemeClr>
                </a:solidFill>
                <a:effectLst/>
                <a:latin typeface="Calibri Light" panose="020F0302020204030204" pitchFamily="34" charset="0"/>
              </a:rPr>
            </a:br>
            <a:br>
              <a:rPr lang="lv-LV" sz="1600" b="1" i="0" dirty="0">
                <a:effectLst/>
                <a:latin typeface="Calibri Light" panose="020F0302020204030204" pitchFamily="34" charset="0"/>
              </a:rPr>
            </a:br>
            <a:r>
              <a:rPr lang="lv-LV" sz="1600" b="1" i="0" dirty="0">
                <a:effectLst/>
                <a:latin typeface="Calibri Light" panose="020F0302020204030204" pitchFamily="34" charset="0"/>
              </a:rPr>
              <a:t>2023.gada </a:t>
            </a:r>
            <a:r>
              <a:rPr lang="lv-LV" sz="1600" b="1" dirty="0">
                <a:latin typeface="Calibri Light" panose="020F0302020204030204" pitchFamily="34" charset="0"/>
              </a:rPr>
              <a:t>9</a:t>
            </a:r>
            <a:r>
              <a:rPr lang="lv-LV" sz="1600" b="1" i="0" dirty="0">
                <a:effectLst/>
                <a:latin typeface="Calibri Light" panose="020F0302020204030204" pitchFamily="34" charset="0"/>
              </a:rPr>
              <a:t>.janvāris</a:t>
            </a:r>
            <a:endParaRPr lang="lv-LV" sz="1600" b="1" dirty="0"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599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EB833-5563-669C-811C-F1553E9B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/>
              <a:t>Pēc pieteikuma iesniegšanas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078DB48-8FF7-9947-02FB-E92CEF5B68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271433"/>
              </p:ext>
            </p:extLst>
          </p:nvPr>
        </p:nvGraphicFramePr>
        <p:xfrm>
          <a:off x="838200" y="158634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9751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C3D14A3-1479-440B-990B-874AF42314B6}"/>
              </a:ext>
            </a:extLst>
          </p:cNvPr>
          <p:cNvGraphicFramePr/>
          <p:nvPr/>
        </p:nvGraphicFramePr>
        <p:xfrm>
          <a:off x="1870282" y="642159"/>
          <a:ext cx="8267700" cy="3244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771130-60A8-4439-B88A-B045BEB02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722" y="397564"/>
            <a:ext cx="10510078" cy="925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lv-LV" altLang="lv-LV" b="1" dirty="0">
                <a:solidFill>
                  <a:schemeClr val="bg1"/>
                </a:solidFill>
              </a:rPr>
              <a:t>Pieteikuma vērtēšana</a:t>
            </a:r>
            <a:endParaRPr lang="lv-LV" altLang="lv-LV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C1286-93F6-4149-8495-3B9155466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999" y="3034242"/>
            <a:ext cx="10264801" cy="3597090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lv-LV" sz="2600" dirty="0">
                <a:solidFill>
                  <a:schemeClr val="tx1"/>
                </a:solidFill>
                <a:latin typeface="+mn-lt"/>
                <a:ea typeface="+mn-ea"/>
              </a:rPr>
              <a:t>Tehniskā atbilstība </a:t>
            </a:r>
            <a:r>
              <a:rPr lang="lv-LV" sz="2600" i="1" dirty="0">
                <a:solidFill>
                  <a:schemeClr val="tx1"/>
                </a:solidFill>
                <a:latin typeface="+mn-lt"/>
                <a:ea typeface="+mn-ea"/>
              </a:rPr>
              <a:t>(noteiktajā termiņā; elektroniski; izmantojot veidlapu, kas pieejama Erasmus+ vietnē; ir nepieciešamie pielikumi, t.sk. atbilstoši parakstīts «</a:t>
            </a:r>
            <a:r>
              <a:rPr lang="lv-LV" sz="2600" i="1" dirty="0" err="1">
                <a:solidFill>
                  <a:schemeClr val="tx1"/>
                </a:solidFill>
                <a:latin typeface="+mn-lt"/>
                <a:ea typeface="+mn-ea"/>
              </a:rPr>
              <a:t>Declaration</a:t>
            </a:r>
            <a:r>
              <a:rPr lang="lv-LV" sz="2600" i="1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lv-LV" sz="2600" i="1" dirty="0" err="1">
                <a:solidFill>
                  <a:schemeClr val="tx1"/>
                </a:solidFill>
                <a:latin typeface="+mn-lt"/>
                <a:ea typeface="+mn-ea"/>
              </a:rPr>
              <a:t>of</a:t>
            </a:r>
            <a:r>
              <a:rPr lang="lv-LV" sz="2600" i="1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lv-LV" sz="2600" i="1" dirty="0" err="1">
                <a:solidFill>
                  <a:schemeClr val="tx1"/>
                </a:solidFill>
                <a:latin typeface="+mn-lt"/>
                <a:ea typeface="+mn-ea"/>
              </a:rPr>
              <a:t>Honour</a:t>
            </a:r>
            <a:r>
              <a:rPr lang="lv-LV" sz="2600" i="1" dirty="0">
                <a:solidFill>
                  <a:schemeClr val="tx1"/>
                </a:solidFill>
                <a:latin typeface="+mn-lt"/>
                <a:ea typeface="+mn-ea"/>
              </a:rPr>
              <a:t>»)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lv-LV" sz="2600" dirty="0">
                <a:solidFill>
                  <a:schemeClr val="tx1"/>
                </a:solidFill>
                <a:latin typeface="+mn-lt"/>
                <a:ea typeface="+mn-ea"/>
              </a:rPr>
              <a:t>Atbilstība </a:t>
            </a:r>
            <a:r>
              <a:rPr lang="lv-LV" sz="2600" i="1" dirty="0">
                <a:solidFill>
                  <a:schemeClr val="tx1"/>
                </a:solidFill>
                <a:latin typeface="+mn-lt"/>
                <a:ea typeface="+mn-ea"/>
              </a:rPr>
              <a:t>(ir iesniegusi atbilstoša organizācija, kura ir reģistrēta ORS sistēmā)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lv-LV" sz="2600" dirty="0">
                <a:solidFill>
                  <a:schemeClr val="tx1"/>
                </a:solidFill>
                <a:latin typeface="+mn-lt"/>
                <a:ea typeface="+mn-ea"/>
              </a:rPr>
              <a:t>Izslēgšanas kritēriji </a:t>
            </a:r>
            <a:r>
              <a:rPr lang="lv-LV" sz="2600" i="1" dirty="0">
                <a:solidFill>
                  <a:schemeClr val="tx1"/>
                </a:solidFill>
                <a:latin typeface="+mn-lt"/>
                <a:ea typeface="+mn-ea"/>
              </a:rPr>
              <a:t>(maksātnespējas vai likvidācijas procedūras, nodokļu parādi, tiesas spriedumi </a:t>
            </a:r>
            <a:r>
              <a:rPr lang="lv-LV" sz="2600" i="1" dirty="0" err="1">
                <a:solidFill>
                  <a:schemeClr val="tx1"/>
                </a:solidFill>
                <a:latin typeface="+mn-lt"/>
                <a:ea typeface="+mn-ea"/>
              </a:rPr>
              <a:t>u.tml</a:t>
            </a:r>
            <a:r>
              <a:rPr lang="lv-LV" sz="2600" i="1" dirty="0">
                <a:solidFill>
                  <a:schemeClr val="tx1"/>
                </a:solidFill>
                <a:latin typeface="+mn-lt"/>
                <a:ea typeface="+mn-ea"/>
              </a:rPr>
              <a:t>)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lv-LV" sz="2600" dirty="0">
                <a:solidFill>
                  <a:schemeClr val="tx1"/>
                </a:solidFill>
                <a:latin typeface="+mn-lt"/>
                <a:ea typeface="+mn-ea"/>
              </a:rPr>
              <a:t>Atlases kritēriji </a:t>
            </a:r>
            <a:r>
              <a:rPr lang="lv-LV" sz="2600" i="1" dirty="0">
                <a:solidFill>
                  <a:schemeClr val="tx1"/>
                </a:solidFill>
                <a:latin typeface="+mn-lt"/>
                <a:ea typeface="+mn-ea"/>
              </a:rPr>
              <a:t>(finansiālā kapacitāte; neattiecas uz valsts iestādēm)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lv-LV" sz="2600" dirty="0">
                <a:solidFill>
                  <a:schemeClr val="tx1"/>
                </a:solidFill>
                <a:latin typeface="+mn-lt"/>
                <a:ea typeface="+mn-ea"/>
              </a:rPr>
              <a:t>Veiktspējas kapacitāte </a:t>
            </a:r>
            <a:r>
              <a:rPr lang="lv-LV" sz="2600" i="1" dirty="0">
                <a:solidFill>
                  <a:schemeClr val="tx1"/>
                </a:solidFill>
                <a:latin typeface="+mn-lt"/>
                <a:ea typeface="+mn-ea"/>
              </a:rPr>
              <a:t>(ir nepieciešamie resursi, profesionālā kompetence un kvalifikācija projekta īstenošanai)</a:t>
            </a:r>
          </a:p>
          <a:p>
            <a:pPr marL="0" indent="0" algn="just">
              <a:buNone/>
              <a:defRPr/>
            </a:pPr>
            <a:endParaRPr lang="lv-LV" sz="1800" i="1" dirty="0">
              <a:solidFill>
                <a:schemeClr val="tx1"/>
              </a:solidFill>
            </a:endParaRPr>
          </a:p>
          <a:p>
            <a:pPr marL="0" indent="0" algn="just">
              <a:buNone/>
              <a:defRPr/>
            </a:pPr>
            <a:endParaRPr lang="lv-LV" sz="1800" i="1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6E619B0-B0DA-4AD7-A3A4-354CAD486CFE}"/>
              </a:ext>
            </a:extLst>
          </p:cNvPr>
          <p:cNvSpPr txBox="1">
            <a:spLocks/>
          </p:cNvSpPr>
          <p:nvPr/>
        </p:nvSpPr>
        <p:spPr>
          <a:xfrm>
            <a:off x="1002748" y="226668"/>
            <a:ext cx="8315851" cy="957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4300" b="1" dirty="0">
                <a:solidFill>
                  <a:srgbClr val="007FC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Pieteikumu vērtēšana</a:t>
            </a:r>
          </a:p>
        </p:txBody>
      </p:sp>
    </p:spTree>
    <p:extLst>
      <p:ext uri="{BB962C8B-B14F-4D97-AF65-F5344CB8AC3E}">
        <p14:creationId xmlns:p14="http://schemas.microsoft.com/office/powerpoint/2010/main" val="3176574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E93B3A-78E9-46EA-AEA5-5C8F6995412D}"/>
              </a:ext>
            </a:extLst>
          </p:cNvPr>
          <p:cNvSpPr txBox="1"/>
          <p:nvPr/>
        </p:nvSpPr>
        <p:spPr>
          <a:xfrm>
            <a:off x="417093" y="1234392"/>
            <a:ext cx="108585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Projekta pieteikums ir vērsts uz pieteikuma iesniedzējas organizācijas vajadzībām un plāniem.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7926C0-9026-8DC8-CB05-50C73FF78A99}"/>
              </a:ext>
            </a:extLst>
          </p:cNvPr>
          <p:cNvSpPr txBox="1"/>
          <p:nvPr/>
        </p:nvSpPr>
        <p:spPr>
          <a:xfrm>
            <a:off x="1443786" y="2403943"/>
            <a:ext cx="981075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lv-LV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Visu projektu pieteikumu saturam jābūt oriģinālam, un tā autoram jābūt pieteikuma iesniedzējam.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lv-LV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Aizliegts par pieteikuma sagatavošanu maksāt vai citādi atlīdzināt citām organizācijām vai personām, kas sniedz ārpakalpojumu.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lv-LV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Valsts aģentūra var jebkurā laikā noraidīt pieteikuma iesniedzēju atlases procesā vai izbeigt projektu, kam piešķirts finansējums, vai piešķirtu akreditāciju, ja tā konstatē, ka šie noteikumi nav ievēroti.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1B302D-93D6-2448-61FE-AED17640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722" y="199453"/>
            <a:ext cx="11544898" cy="1169552"/>
          </a:xfrm>
        </p:spPr>
        <p:txBody>
          <a:bodyPr>
            <a:noAutofit/>
          </a:bodyPr>
          <a:lstStyle/>
          <a:p>
            <a:pPr algn="just"/>
            <a:r>
              <a:rPr lang="lv-LV" altLang="lv-LV" sz="3600" b="1" dirty="0"/>
              <a:t>KA1 – </a:t>
            </a:r>
            <a:r>
              <a:rPr lang="lv-LV" altLang="lv-LV" sz="3600" dirty="0"/>
              <a:t>Personāla </a:t>
            </a:r>
            <a:r>
              <a:rPr lang="lv-LV" altLang="lv-LV" sz="3600" b="1" dirty="0"/>
              <a:t>mobilitāte sporta jomā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8FBAE7-CC0A-5D92-1132-09C1838B5E7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634524" y="2917893"/>
            <a:ext cx="655003" cy="1269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2760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472F-45E9-4BE9-ABC5-F5C9D3095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009" y="-67952"/>
            <a:ext cx="10515600" cy="1325563"/>
          </a:xfrm>
        </p:spPr>
        <p:txBody>
          <a:bodyPr>
            <a:normAutofit/>
          </a:bodyPr>
          <a:lstStyle/>
          <a:p>
            <a:r>
              <a:rPr lang="lv-LV" b="1" dirty="0"/>
              <a:t>Pieteikuma kvalitātes vērtēšana</a:t>
            </a:r>
            <a:r>
              <a:rPr lang="lv-LV" sz="4000" b="1" dirty="0"/>
              <a:t> 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310BED0D-0878-486E-9AB2-328507995D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971470"/>
              </p:ext>
            </p:extLst>
          </p:nvPr>
        </p:nvGraphicFramePr>
        <p:xfrm>
          <a:off x="253339" y="1136073"/>
          <a:ext cx="6563575" cy="519284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09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0105">
                <a:tc>
                  <a:txBody>
                    <a:bodyPr/>
                    <a:lstStyle/>
                    <a:p>
                      <a:pPr algn="l"/>
                      <a:r>
                        <a:rPr lang="lv-LV" sz="1800" b="1" kern="1200" dirty="0">
                          <a:solidFill>
                            <a:srgbClr val="2B34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Vērtēšanas kritērijs</a:t>
                      </a:r>
                      <a:endParaRPr lang="ru-RU" sz="1800" b="1" kern="1200" dirty="0">
                        <a:solidFill>
                          <a:srgbClr val="2B348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500" b="1" kern="1200" dirty="0">
                          <a:solidFill>
                            <a:srgbClr val="2B34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Maksimālais punktu skaits kritērijā</a:t>
                      </a:r>
                      <a:endParaRPr lang="ru-RU" sz="1500" b="1" kern="1200" dirty="0">
                        <a:solidFill>
                          <a:srgbClr val="2B348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4808">
                <a:tc>
                  <a:txBody>
                    <a:bodyPr/>
                    <a:lstStyle/>
                    <a:p>
                      <a:pPr algn="l"/>
                      <a:r>
                        <a:rPr lang="lv-LV" altLang="lv-LV" sz="2000" b="1" dirty="0">
                          <a:solidFill>
                            <a:srgbClr val="2B3480"/>
                          </a:solidFill>
                          <a:effectLst/>
                        </a:rPr>
                        <a:t>Projekta atbilstība</a:t>
                      </a:r>
                    </a:p>
                    <a:p>
                      <a:pPr algn="just"/>
                      <a:r>
                        <a:rPr lang="lv-LV" sz="1600" b="0" i="1" kern="1200" dirty="0">
                          <a:solidFill>
                            <a:srgbClr val="2B34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Pieteikuma iesniedzēja profils, pieredze un darbības atbilst </a:t>
                      </a:r>
                      <a:r>
                        <a:rPr lang="lv-LV" sz="1600" b="1" i="1" kern="1200" dirty="0">
                          <a:solidFill>
                            <a:srgbClr val="2B34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tautas sportam</a:t>
                      </a:r>
                      <a:r>
                        <a:rPr lang="lv-LV" sz="1600" b="0" i="1" kern="1200" dirty="0">
                          <a:solidFill>
                            <a:srgbClr val="2B34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lv-LV" altLang="lv-LV" sz="1600" b="0" i="1" dirty="0">
                          <a:solidFill>
                            <a:srgbClr val="2B3480"/>
                          </a:solidFill>
                          <a:effectLst/>
                        </a:rPr>
                        <a:t>Projekta pieteikums atbilst programmas mērķiem un iesaistīto organizāciju un dalībnieku vajadzībām, kā arī programmas prioritātēm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="1" dirty="0">
                          <a:solidFill>
                            <a:srgbClr val="2B3480"/>
                          </a:solidFill>
                        </a:rPr>
                        <a:t>30</a:t>
                      </a:r>
                      <a:endParaRPr lang="ru-RU" sz="2000" b="1" dirty="0">
                        <a:solidFill>
                          <a:srgbClr val="2B348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0572">
                <a:tc>
                  <a:txBody>
                    <a:bodyPr/>
                    <a:lstStyle/>
                    <a:p>
                      <a:pPr algn="l"/>
                      <a:r>
                        <a:rPr lang="lv-LV" sz="2000" b="1" dirty="0">
                          <a:solidFill>
                            <a:srgbClr val="2B3480"/>
                          </a:solidFill>
                          <a:effectLst/>
                        </a:rPr>
                        <a:t>Projekta izstrādes kvalitāte</a:t>
                      </a:r>
                    </a:p>
                    <a:p>
                      <a:pPr algn="just"/>
                      <a:r>
                        <a:rPr lang="lv-LV" sz="1600" b="0" i="1" dirty="0">
                          <a:solidFill>
                            <a:srgbClr val="2B3480"/>
                          </a:solidFill>
                          <a:effectLst/>
                        </a:rPr>
                        <a:t>Projekta mērķi ir skaidri definēti un risina konkrētās organizācijas, tā personāla vajadzības; izvēlētās aktivitātes un to saturs ir piemērots projekta mērķu sasniegšanai</a:t>
                      </a:r>
                      <a:endParaRPr lang="ru-RU" sz="1600" b="0" i="1" dirty="0">
                        <a:solidFill>
                          <a:srgbClr val="2B348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="1" dirty="0">
                          <a:solidFill>
                            <a:srgbClr val="2B3480"/>
                          </a:solidFill>
                        </a:rPr>
                        <a:t>40</a:t>
                      </a:r>
                      <a:endParaRPr lang="ru-RU" sz="2000" b="1" dirty="0">
                        <a:solidFill>
                          <a:srgbClr val="2B348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0572">
                <a:tc>
                  <a:txBody>
                    <a:bodyPr/>
                    <a:lstStyle/>
                    <a:p>
                      <a:pPr algn="l"/>
                      <a:r>
                        <a:rPr lang="lv-LV" sz="2000" b="1" dirty="0">
                          <a:solidFill>
                            <a:srgbClr val="2B3480"/>
                          </a:solidFill>
                          <a:effectLst/>
                        </a:rPr>
                        <a:t>Projekta turpinājuma pasākumu kvalitāte</a:t>
                      </a:r>
                    </a:p>
                    <a:p>
                      <a:pPr algn="just"/>
                      <a:r>
                        <a:rPr lang="lv-LV" sz="1600" b="0" i="1" dirty="0">
                          <a:solidFill>
                            <a:srgbClr val="2B3480"/>
                          </a:solidFill>
                          <a:effectLst/>
                        </a:rPr>
                        <a:t>Pieteikuma iesniedzējs ir ieplānojis konkrētus un loģiskus soļus, lai integrētu mobilitāšu rezultātus organizācijas ikdienas darbā, noteikti konkrēti projekta rezultātu novērtēšanas un izplatīšanas pasākumi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="1" dirty="0">
                          <a:solidFill>
                            <a:srgbClr val="2B3480"/>
                          </a:solidFill>
                        </a:rPr>
                        <a:t>30</a:t>
                      </a:r>
                      <a:endParaRPr lang="ru-RU" sz="2000" b="1" dirty="0">
                        <a:solidFill>
                          <a:srgbClr val="2B348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7CB5184-6C15-4A6E-8A92-69D394207DEF}"/>
              </a:ext>
            </a:extLst>
          </p:cNvPr>
          <p:cNvSpPr/>
          <p:nvPr/>
        </p:nvSpPr>
        <p:spPr>
          <a:xfrm>
            <a:off x="6852061" y="1203366"/>
            <a:ext cx="5254213" cy="416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buFont typeface="Wingdings" panose="05000000000000000000" pitchFamily="2" charset="2"/>
              <a:buChar char="q"/>
            </a:pPr>
            <a:r>
              <a:rPr lang="lv-LV" sz="2000" dirty="0"/>
              <a:t>Maksimālais vērtējums – 100 punkti. </a:t>
            </a:r>
          </a:p>
          <a:p>
            <a:pPr marL="342900" indent="-342900" algn="just" fontAlgn="base">
              <a:buFont typeface="Wingdings" panose="05000000000000000000" pitchFamily="2" charset="2"/>
              <a:buChar char="q"/>
            </a:pPr>
            <a:endParaRPr lang="lv-LV" sz="2000" dirty="0"/>
          </a:p>
          <a:p>
            <a:pPr marL="342900" indent="-342900" algn="just" fontAlgn="base">
              <a:buFont typeface="Wingdings" panose="05000000000000000000" pitchFamily="2" charset="2"/>
              <a:buChar char="q"/>
            </a:pPr>
            <a:r>
              <a:rPr lang="lv-LV" sz="2000" dirty="0"/>
              <a:t>Kvalitatīva projekta vērtējums ir vismaz </a:t>
            </a:r>
            <a:r>
              <a:rPr lang="lv-LV" sz="2000" b="1" dirty="0"/>
              <a:t>60</a:t>
            </a:r>
            <a:r>
              <a:rPr lang="lv-LV" sz="2000" dirty="0"/>
              <a:t> </a:t>
            </a:r>
            <a:r>
              <a:rPr lang="lv-LV" sz="2000" b="1" dirty="0"/>
              <a:t>punkti</a:t>
            </a:r>
            <a:r>
              <a:rPr lang="lv-LV" sz="2000" dirty="0"/>
              <a:t>. </a:t>
            </a:r>
          </a:p>
          <a:p>
            <a:pPr marL="285750" indent="-285750" algn="just" fontAlgn="base">
              <a:buFont typeface="Wingdings" panose="05000000000000000000" pitchFamily="2" charset="2"/>
              <a:buChar char="q"/>
            </a:pPr>
            <a:endParaRPr lang="lv-LV" sz="1400" dirty="0"/>
          </a:p>
          <a:p>
            <a:pPr marL="342900" indent="-342900" algn="just" fontAlgn="base">
              <a:buFont typeface="Wingdings" panose="05000000000000000000" pitchFamily="2" charset="2"/>
              <a:buChar char="q"/>
            </a:pPr>
            <a:r>
              <a:rPr lang="lv-LV" sz="2000" b="1" dirty="0"/>
              <a:t>Vismaz puse </a:t>
            </a:r>
            <a:r>
              <a:rPr lang="lv-LV" sz="2000" dirty="0"/>
              <a:t>no maksimālā punktu skaita </a:t>
            </a:r>
            <a:r>
              <a:rPr lang="lv-LV" sz="2000" b="1" dirty="0"/>
              <a:t>katrā no kritērijiem</a:t>
            </a:r>
            <a:r>
              <a:rPr lang="lv-LV" sz="2000" dirty="0"/>
              <a:t>. </a:t>
            </a:r>
          </a:p>
          <a:p>
            <a:pPr marL="171450" indent="-171450" algn="just" fontAlgn="base">
              <a:buFont typeface="Wingdings" panose="05000000000000000000" pitchFamily="2" charset="2"/>
              <a:buChar char="q"/>
            </a:pPr>
            <a:endParaRPr lang="lv-LV" sz="1050" dirty="0"/>
          </a:p>
          <a:p>
            <a:pPr marL="342900" indent="-342900" algn="just" fontAlgn="base">
              <a:buFont typeface="Wingdings" panose="05000000000000000000" pitchFamily="2" charset="2"/>
              <a:buChar char="q"/>
            </a:pPr>
            <a:r>
              <a:rPr lang="lv-LV" sz="2000" dirty="0"/>
              <a:t>Iesniegtos projektus vērtē Nacionālā aģentūra, vadoties pēc Eiropas Komisijas (EK) noteiktajiem projektu pieteikumu vērtēšanas kritērijiem: </a:t>
            </a:r>
            <a:r>
              <a:rPr lang="lv-LV" sz="2000" dirty="0">
                <a:hlinkClick r:id="rId2"/>
              </a:rPr>
              <a:t>https://www.erasmusplus.lv/personala-mobilitates-sporta-joma?tab=collapse-1340</a:t>
            </a:r>
            <a:r>
              <a:rPr lang="lv-LV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0574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15425-9018-4277-9BA8-6DEC467B2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422" y="192613"/>
            <a:ext cx="8229600" cy="1084982"/>
          </a:xfrm>
        </p:spPr>
        <p:txBody>
          <a:bodyPr>
            <a:normAutofit/>
          </a:bodyPr>
          <a:lstStyle/>
          <a:p>
            <a:r>
              <a:rPr lang="lv-L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Vēršam uzmanību!</a:t>
            </a:r>
            <a:endParaRPr lang="lv-LV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819BE-FC96-4A6D-9E42-E03C567DA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094" y="1398494"/>
            <a:ext cx="10865223" cy="4962093"/>
          </a:xfrm>
        </p:spPr>
        <p:txBody>
          <a:bodyPr>
            <a:normAutofit/>
          </a:bodyPr>
          <a:lstStyle/>
          <a:p>
            <a:pPr marL="342900" lvl="1" indent="-342900" algn="just">
              <a:spcBef>
                <a:spcPts val="1200"/>
              </a:spcBef>
              <a:defRPr/>
            </a:pPr>
            <a:r>
              <a:rPr lang="lv-LV" sz="2800" dirty="0">
                <a:solidFill>
                  <a:schemeClr val="tx1"/>
                </a:solidFill>
                <a:latin typeface="+mn-lt"/>
                <a:ea typeface="+mn-ea"/>
              </a:rPr>
              <a:t>Pieteikuma veidlapa jāiesniedz noteiktajā termiņā – </a:t>
            </a:r>
          </a:p>
          <a:p>
            <a:pPr marL="0" lvl="1" indent="0" algn="just">
              <a:spcBef>
                <a:spcPts val="1200"/>
              </a:spcBef>
              <a:buNone/>
              <a:defRPr/>
            </a:pPr>
            <a:r>
              <a:rPr lang="lv-LV" sz="2800" b="1" dirty="0">
                <a:solidFill>
                  <a:srgbClr val="FF0000"/>
                </a:solidFill>
                <a:latin typeface="+mn-lt"/>
                <a:ea typeface="+mn-ea"/>
              </a:rPr>
              <a:t>!!! </a:t>
            </a:r>
            <a:r>
              <a:rPr lang="fi-FI" sz="2800" b="1" dirty="0">
                <a:solidFill>
                  <a:schemeClr val="tx1"/>
                </a:solidFill>
                <a:latin typeface="+mn-lt"/>
                <a:ea typeface="+mn-ea"/>
              </a:rPr>
              <a:t>202</a:t>
            </a:r>
            <a:r>
              <a:rPr lang="lv-LV" sz="2800" b="1" dirty="0">
                <a:solidFill>
                  <a:schemeClr val="tx1"/>
                </a:solidFill>
                <a:latin typeface="+mn-lt"/>
                <a:ea typeface="+mn-ea"/>
              </a:rPr>
              <a:t>3</a:t>
            </a:r>
            <a:r>
              <a:rPr lang="fi-FI" sz="2800" b="1" dirty="0">
                <a:solidFill>
                  <a:schemeClr val="tx1"/>
                </a:solidFill>
                <a:latin typeface="+mn-lt"/>
                <a:ea typeface="+mn-ea"/>
              </a:rPr>
              <a:t>. gada </a:t>
            </a:r>
            <a:r>
              <a:rPr lang="lv-LV" sz="2800" b="1" dirty="0">
                <a:solidFill>
                  <a:schemeClr val="tx1"/>
                </a:solidFill>
                <a:latin typeface="+mn-lt"/>
                <a:ea typeface="+mn-ea"/>
              </a:rPr>
              <a:t>23. februāris </a:t>
            </a:r>
            <a:r>
              <a:rPr lang="fi-FI" sz="2800" b="1" dirty="0">
                <a:solidFill>
                  <a:schemeClr val="tx1"/>
                </a:solidFill>
                <a:latin typeface="+mn-lt"/>
                <a:ea typeface="+mn-ea"/>
              </a:rPr>
              <a:t>plkst. 12:00</a:t>
            </a:r>
            <a:r>
              <a:rPr lang="fi-FI" sz="2800" dirty="0">
                <a:solidFill>
                  <a:schemeClr val="tx1"/>
                </a:solidFill>
                <a:latin typeface="+mn-lt"/>
                <a:ea typeface="+mn-ea"/>
              </a:rPr>
              <a:t> (pēc Briseles laika)</a:t>
            </a:r>
            <a:endParaRPr lang="lv-LV" sz="28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342900" lvl="1" indent="-342900" algn="just">
              <a:spcBef>
                <a:spcPts val="1200"/>
              </a:spcBef>
              <a:defRPr/>
            </a:pPr>
            <a:r>
              <a:rPr lang="lv-LV" sz="2800" dirty="0">
                <a:solidFill>
                  <a:schemeClr val="tx1"/>
                </a:solidFill>
                <a:latin typeface="+mn-lt"/>
                <a:ea typeface="+mn-ea"/>
              </a:rPr>
              <a:t>Ja ir tehniskas problēmas un pastāv risks neiesniegt laikā sistēmas darbības traucējumu dēļ: </a:t>
            </a:r>
            <a:r>
              <a:rPr lang="lv-LV" sz="2800" b="1" dirty="0" err="1">
                <a:solidFill>
                  <a:schemeClr val="tx1"/>
                </a:solidFill>
                <a:latin typeface="+mn-lt"/>
                <a:ea typeface="+mn-ea"/>
              </a:rPr>
              <a:t>ekrānšāviņi</a:t>
            </a:r>
            <a:r>
              <a:rPr lang="lv-LV" sz="2800" b="1" dirty="0">
                <a:solidFill>
                  <a:schemeClr val="tx1"/>
                </a:solidFill>
                <a:latin typeface="+mn-lt"/>
                <a:ea typeface="+mn-ea"/>
              </a:rPr>
              <a:t> un 2 stundu laikā jāinformē NA </a:t>
            </a:r>
          </a:p>
          <a:p>
            <a:pPr marL="342900" lvl="1" indent="-342900" algn="just">
              <a:spcBef>
                <a:spcPts val="1200"/>
              </a:spcBef>
              <a:defRPr/>
            </a:pPr>
            <a:r>
              <a:rPr lang="lv-LV" sz="2800" b="1" dirty="0">
                <a:solidFill>
                  <a:schemeClr val="tx1"/>
                </a:solidFill>
                <a:latin typeface="+mn-lt"/>
                <a:ea typeface="+mn-ea"/>
              </a:rPr>
              <a:t>Autentiskums</a:t>
            </a:r>
            <a:r>
              <a:rPr lang="lv-LV" sz="2800" dirty="0">
                <a:solidFill>
                  <a:schemeClr val="tx1"/>
                </a:solidFill>
                <a:latin typeface="+mn-lt"/>
                <a:ea typeface="+mn-ea"/>
              </a:rPr>
              <a:t> - informācija nedrīkst būt pārkopēta no iepriekšējiem vai citu organizāciju pieteikumiem</a:t>
            </a:r>
          </a:p>
          <a:p>
            <a:pPr marL="342900" lvl="1" indent="-342900" algn="just">
              <a:spcBef>
                <a:spcPts val="1200"/>
              </a:spcBef>
              <a:defRPr/>
            </a:pPr>
            <a:r>
              <a:rPr lang="lv-LV" sz="2800" dirty="0">
                <a:solidFill>
                  <a:schemeClr val="tx1"/>
                </a:solidFill>
                <a:latin typeface="+mn-lt"/>
                <a:ea typeface="+mn-ea"/>
              </a:rPr>
              <a:t>Jāpievieno a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</a:rPr>
              <a:t>pliecinājum</a:t>
            </a:r>
            <a:r>
              <a:rPr lang="lv-LV" sz="2800" dirty="0">
                <a:solidFill>
                  <a:schemeClr val="tx1"/>
                </a:solidFill>
                <a:latin typeface="+mn-lt"/>
                <a:ea typeface="+mn-ea"/>
              </a:rPr>
              <a:t>s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lv-LV" sz="2800" dirty="0">
                <a:solidFill>
                  <a:schemeClr val="tx1"/>
                </a:solidFill>
                <a:latin typeface="+mn-lt"/>
                <a:ea typeface="+mn-ea"/>
              </a:rPr>
              <a:t>«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</a:rPr>
              <a:t>Declaration of </a:t>
            </a:r>
            <a:r>
              <a:rPr lang="en-US" sz="2800" b="1" dirty="0" err="1">
                <a:solidFill>
                  <a:schemeClr val="tx1"/>
                </a:solidFill>
                <a:latin typeface="+mn-lt"/>
                <a:ea typeface="+mn-ea"/>
              </a:rPr>
              <a:t>honour</a:t>
            </a:r>
            <a:r>
              <a:rPr lang="lv-LV" sz="2800" dirty="0">
                <a:solidFill>
                  <a:schemeClr val="tx1"/>
                </a:solidFill>
                <a:latin typeface="+mn-lt"/>
                <a:ea typeface="+mn-ea"/>
              </a:rPr>
              <a:t>» - pilnā apjomā, visas 4 lpp., kuru parakstījusi organizācijas </a:t>
            </a:r>
            <a:r>
              <a:rPr lang="lv-LV" sz="2800" dirty="0" err="1">
                <a:solidFill>
                  <a:schemeClr val="tx1"/>
                </a:solidFill>
                <a:latin typeface="+mn-lt"/>
                <a:ea typeface="+mn-ea"/>
              </a:rPr>
              <a:t>paraksttiesīgā</a:t>
            </a:r>
            <a:r>
              <a:rPr lang="lv-LV" sz="2800" dirty="0">
                <a:solidFill>
                  <a:schemeClr val="tx1"/>
                </a:solidFill>
                <a:latin typeface="+mn-lt"/>
                <a:ea typeface="+mn-ea"/>
              </a:rPr>
              <a:t> persona.</a:t>
            </a:r>
          </a:p>
          <a:p>
            <a:pPr marL="0" lvl="1" indent="0" algn="just">
              <a:spcBef>
                <a:spcPts val="1200"/>
              </a:spcBef>
              <a:buNone/>
              <a:defRPr/>
            </a:pPr>
            <a:endParaRPr lang="lv-LV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lvl="1" indent="-342900" algn="just">
              <a:spcBef>
                <a:spcPts val="1200"/>
              </a:spcBef>
              <a:defRPr/>
            </a:pPr>
            <a:endParaRPr lang="lv-LV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lvl="1" indent="-342900" algn="just">
              <a:spcBef>
                <a:spcPts val="1200"/>
              </a:spcBef>
              <a:defRPr/>
            </a:pPr>
            <a:endParaRPr lang="lv-LV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lvl="1" indent="-342900" algn="just">
              <a:spcBef>
                <a:spcPts val="1200"/>
              </a:spcBef>
              <a:defRPr/>
            </a:pPr>
            <a:endParaRPr lang="lv-LV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lvl="1" indent="-342900" algn="just">
              <a:spcBef>
                <a:spcPts val="1200"/>
              </a:spcBef>
              <a:defRPr/>
            </a:pPr>
            <a:endParaRPr lang="lv-LV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245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7022C4-99BC-5EC1-9FB6-E03041925E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922" t="18472" r="17109" b="46250"/>
          <a:stretch/>
        </p:blipFill>
        <p:spPr>
          <a:xfrm>
            <a:off x="4809675" y="1026085"/>
            <a:ext cx="5848351" cy="24193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8FBA34E-D6CB-40DA-91B0-CB6C26906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03" y="156737"/>
            <a:ext cx="10960101" cy="869349"/>
          </a:xfrm>
        </p:spPr>
        <p:txBody>
          <a:bodyPr>
            <a:noAutofit/>
          </a:bodyPr>
          <a:lstStyle/>
          <a:p>
            <a:r>
              <a:rPr 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Declaration of Honour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691415B-1E30-4B10-B862-6C3D26BCB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026085"/>
            <a:ext cx="4381500" cy="5831915"/>
          </a:xfrm>
        </p:spPr>
        <p:txBody>
          <a:bodyPr>
            <a:normAutofit fontScale="77500" lnSpcReduction="20000"/>
          </a:bodyPr>
          <a:lstStyle/>
          <a:p>
            <a:pPr marL="728663" indent="-457200" algn="just">
              <a:buFont typeface="+mj-lt"/>
              <a:buAutoNum type="arabicPeriod"/>
              <a:defRPr/>
            </a:pPr>
            <a:r>
              <a:rPr lang="lv-LV" dirty="0">
                <a:solidFill>
                  <a:schemeClr val="tx1"/>
                </a:solidFill>
                <a:latin typeface="+mn-lt"/>
                <a:ea typeface="+mn-ea"/>
              </a:rPr>
              <a:t>Jālejupielādē tad, kad pieteikums ir aizpildīts – lai ielasītos informācija par pieteicējorganizāciju</a:t>
            </a:r>
          </a:p>
          <a:p>
            <a:pPr marL="728663" indent="-457200" algn="just">
              <a:buFont typeface="+mj-lt"/>
              <a:buAutoNum type="arabicPeriod"/>
              <a:defRPr/>
            </a:pPr>
            <a:endParaRPr lang="lv-LV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728663" indent="-457200" algn="just">
              <a:buFont typeface="+mj-lt"/>
              <a:buAutoNum type="arabicPeriod"/>
              <a:defRPr/>
            </a:pPr>
            <a:endParaRPr lang="lv-LV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728663" indent="-457200" algn="just">
              <a:buFont typeface="+mj-lt"/>
              <a:buAutoNum type="arabicPeriod"/>
              <a:defRPr/>
            </a:pPr>
            <a:endParaRPr lang="lv-LV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728663" indent="-457200" algn="just">
              <a:buFont typeface="+mj-lt"/>
              <a:buAutoNum type="arabicPeriod"/>
              <a:defRPr/>
            </a:pPr>
            <a:r>
              <a:rPr lang="lv-LV" dirty="0">
                <a:solidFill>
                  <a:schemeClr val="tx1"/>
                </a:solidFill>
                <a:latin typeface="+mn-lt"/>
                <a:ea typeface="+mn-ea"/>
              </a:rPr>
              <a:t>Jāaizpilda pēdējā lapa, norādot </a:t>
            </a:r>
            <a:r>
              <a:rPr lang="lv-LV" dirty="0" err="1">
                <a:solidFill>
                  <a:schemeClr val="tx1"/>
                </a:solidFill>
                <a:latin typeface="+mn-lt"/>
                <a:ea typeface="+mn-ea"/>
              </a:rPr>
              <a:t>paraksttiesīgās</a:t>
            </a:r>
            <a:r>
              <a:rPr lang="lv-LV" dirty="0">
                <a:solidFill>
                  <a:schemeClr val="tx1"/>
                </a:solidFill>
                <a:latin typeface="+mn-lt"/>
                <a:ea typeface="+mn-ea"/>
              </a:rPr>
              <a:t> personas vārdu, uzvārdu, datumu un deklarācija jāparaksta paraksttiesīgajai personai. </a:t>
            </a:r>
          </a:p>
          <a:p>
            <a:pPr marL="728663" indent="-457200" algn="just">
              <a:buFont typeface="+mj-lt"/>
              <a:buAutoNum type="arabicPeriod"/>
              <a:defRPr/>
            </a:pPr>
            <a:r>
              <a:rPr lang="lv-LV" dirty="0">
                <a:solidFill>
                  <a:schemeClr val="tx1"/>
                </a:solidFill>
                <a:latin typeface="+mn-lt"/>
                <a:ea typeface="+mn-ea"/>
              </a:rPr>
              <a:t>Var parakstīt arī elektroniski, bet kā PDF dokumentu</a:t>
            </a:r>
          </a:p>
          <a:p>
            <a:pPr marL="728663" indent="-457200" algn="just">
              <a:buFont typeface="+mj-lt"/>
              <a:buAutoNum type="arabicPeriod"/>
              <a:defRPr/>
            </a:pPr>
            <a:r>
              <a:rPr lang="lv-LV" dirty="0">
                <a:solidFill>
                  <a:schemeClr val="tx1"/>
                </a:solidFill>
                <a:latin typeface="+mn-lt"/>
                <a:ea typeface="+mn-ea"/>
              </a:rPr>
              <a:t>Jāaugšupielādē vai nu skanētā veidā vai foto (ja ar fizisku parakstu), vai ar elektronisko parakstu parakstīta </a:t>
            </a:r>
            <a:r>
              <a:rPr lang="lv-LV" b="1" dirty="0" err="1">
                <a:solidFill>
                  <a:schemeClr val="tx1"/>
                </a:solidFill>
                <a:latin typeface="+mn-lt"/>
                <a:ea typeface="+mn-ea"/>
              </a:rPr>
              <a:t>Declaration</a:t>
            </a:r>
            <a:r>
              <a:rPr lang="lv-LV" b="1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lv-LV" b="1" dirty="0" err="1">
                <a:solidFill>
                  <a:schemeClr val="tx1"/>
                </a:solidFill>
                <a:latin typeface="+mn-lt"/>
                <a:ea typeface="+mn-ea"/>
              </a:rPr>
              <a:t>of</a:t>
            </a:r>
            <a:r>
              <a:rPr lang="lv-LV" b="1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lv-LV" b="1" dirty="0" err="1">
                <a:solidFill>
                  <a:schemeClr val="tx1"/>
                </a:solidFill>
                <a:latin typeface="+mn-lt"/>
                <a:ea typeface="+mn-ea"/>
              </a:rPr>
              <a:t>honour</a:t>
            </a:r>
            <a:endParaRPr lang="lv-LV" b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FC5654-63B8-4D3B-A89F-1EABE98C8995}"/>
              </a:ext>
            </a:extLst>
          </p:cNvPr>
          <p:cNvSpPr txBox="1"/>
          <p:nvPr/>
        </p:nvSpPr>
        <p:spPr>
          <a:xfrm rot="810577">
            <a:off x="6996421" y="2087460"/>
            <a:ext cx="2357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Informācija tiek ielasīta no ORS sistēmas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59A4C00-46BC-48AA-AA6A-6B1D3DB4FBE6}"/>
              </a:ext>
            </a:extLst>
          </p:cNvPr>
          <p:cNvSpPr/>
          <p:nvPr/>
        </p:nvSpPr>
        <p:spPr>
          <a:xfrm>
            <a:off x="4809675" y="1592988"/>
            <a:ext cx="6007610" cy="132386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A2FEE1-5142-E097-7EC2-543944CBE5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765" t="35278" r="17266" b="7639"/>
          <a:stretch/>
        </p:blipFill>
        <p:spPr>
          <a:xfrm>
            <a:off x="6572250" y="3324226"/>
            <a:ext cx="5168960" cy="34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84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C1F1848-2763-1F27-F692-75E895F840A0}"/>
              </a:ext>
            </a:extLst>
          </p:cNvPr>
          <p:cNvSpPr txBox="1">
            <a:spLocks/>
          </p:cNvSpPr>
          <p:nvPr/>
        </p:nvSpPr>
        <p:spPr>
          <a:xfrm>
            <a:off x="144892" y="88901"/>
            <a:ext cx="12047108" cy="1149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FC7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srgbClr val="007F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Seminārs par Erasmus+ personāla mobilitātes sporta jomā projektu pieteikumu sagatavošanu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771AF4-41B8-1990-B94C-7D1A07D6460B}"/>
              </a:ext>
            </a:extLst>
          </p:cNvPr>
          <p:cNvSpPr txBox="1"/>
          <p:nvPr/>
        </p:nvSpPr>
        <p:spPr>
          <a:xfrm>
            <a:off x="1710048" y="1327485"/>
            <a:ext cx="986443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lv-LV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2023. gada </a:t>
            </a:r>
            <a:r>
              <a:rPr lang="lv-LV" sz="2400" b="1" dirty="0">
                <a:solidFill>
                  <a:prstClr val="black"/>
                </a:solidFill>
                <a:latin typeface="Calibri" panose="020F0502020204030204"/>
              </a:rPr>
              <a:t>2.februārī </a:t>
            </a:r>
            <a:r>
              <a:rPr kumimoji="0" lang="lv-LV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plkst. 10.00 līdz 13.00 </a:t>
            </a: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Valsts izglītības attīstības aģentūra organizē semināru par Erasmus+ personāla mobilitātes projektu pieteikumu sagatavošanu sporta jomā (KA182-SPO).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Seminārs notiks </a:t>
            </a:r>
            <a:r>
              <a:rPr kumimoji="0" lang="lv-LV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tiešsaistē</a:t>
            </a:r>
            <a:r>
              <a:rPr kumimoji="0" lang="lv-LV" sz="2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2400" b="0" i="1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zoom</a:t>
            </a:r>
            <a:r>
              <a:rPr kumimoji="0" lang="lv-LV" sz="2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platformā.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Pasākumā aicinām piedalīties organizācijas, kuras plāno iesniegt mobilitātes projektu pieteikumu 2023. gada konkursā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lv-LV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Dalībai pasākumā nepieciešams reģistrēties līdz 2023. gada 30. janvārim, aizpildot </a:t>
            </a:r>
            <a:r>
              <a:rPr kumimoji="0" lang="lv-LV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pieteikuma anketu</a:t>
            </a: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Sīkāka informācija: </a:t>
            </a: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šeit</a:t>
            </a:r>
            <a:endParaRPr kumimoji="0" lang="lv-LV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 </a:t>
            </a: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Pirms semināra aicinām iepazīties ar Erasmus+ programmas 2023. gada </a:t>
            </a: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vadlīnijām</a:t>
            </a: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0F7E90-A094-5735-DFAD-DC17865B824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85000"/>
          </a:blip>
          <a:stretch>
            <a:fillRect/>
          </a:stretch>
        </p:blipFill>
        <p:spPr>
          <a:xfrm>
            <a:off x="650688" y="2613917"/>
            <a:ext cx="655003" cy="1269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0627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0FCFEF-250A-4737-8CFC-5C4B32AB25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38" t="76855" r="53958" b="7708"/>
          <a:stretch/>
        </p:blipFill>
        <p:spPr>
          <a:xfrm>
            <a:off x="5057899" y="4934474"/>
            <a:ext cx="4343400" cy="15712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D40838-068E-4C01-B848-0B224DC25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78130"/>
            <a:ext cx="11793187" cy="1076696"/>
          </a:xfrm>
        </p:spPr>
        <p:txBody>
          <a:bodyPr>
            <a:noAutofit/>
          </a:bodyPr>
          <a:lstStyle/>
          <a:p>
            <a:r>
              <a:rPr lang="lv-LV" sz="3600" b="1" dirty="0"/>
              <a:t>Papildu informācija – saites uz dokumentiem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BF9F1-CB98-4278-8250-0D3DBA6AE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96975"/>
            <a:ext cx="11734800" cy="482361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lv-LV" sz="2000" b="1" dirty="0">
                <a:solidFill>
                  <a:schemeClr val="tx1"/>
                </a:solidFill>
                <a:latin typeface="+mn-lt"/>
                <a:ea typeface="+mn-ea"/>
              </a:rPr>
              <a:t> Erasmus+ programmas vadlīnijas 2023. gadam</a:t>
            </a:r>
          </a:p>
          <a:p>
            <a:pPr marL="0" indent="0">
              <a:buNone/>
            </a:pPr>
            <a:r>
              <a:rPr lang="lv-LV" sz="2000" dirty="0">
                <a:solidFill>
                  <a:prstClr val="black"/>
                </a:solidFill>
                <a:latin typeface="+mn-lt"/>
                <a:hlinkClick r:id="rId4"/>
              </a:rPr>
              <a:t>https://erasmus-plus.ec.europa.eu/lv/erasmus-programme-guide</a:t>
            </a:r>
            <a:r>
              <a:rPr lang="lv-LV" sz="2000" dirty="0">
                <a:solidFill>
                  <a:prstClr val="black"/>
                </a:solidFill>
                <a:latin typeface="+mn-lt"/>
              </a:rPr>
              <a:t> </a:t>
            </a:r>
            <a:r>
              <a:rPr lang="lv-LV" sz="2000" b="1" dirty="0">
                <a:solidFill>
                  <a:schemeClr val="tx1"/>
                </a:solidFill>
                <a:latin typeface="+mn-lt"/>
                <a:ea typeface="+mn-ea"/>
              </a:rPr>
              <a:t>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v-LV" sz="2000" b="1" dirty="0">
                <a:solidFill>
                  <a:schemeClr val="tx1"/>
                </a:solidFill>
                <a:latin typeface="+mn-lt"/>
                <a:ea typeface="+mn-ea"/>
              </a:rPr>
              <a:t> Pieteikuma veidlapa (</a:t>
            </a:r>
            <a:r>
              <a:rPr lang="lv-LV" sz="2000" b="1" dirty="0" err="1">
                <a:solidFill>
                  <a:schemeClr val="tx1"/>
                </a:solidFill>
                <a:latin typeface="+mn-lt"/>
                <a:ea typeface="+mn-ea"/>
              </a:rPr>
              <a:t>field</a:t>
            </a:r>
            <a:r>
              <a:rPr lang="lv-LV" sz="2000" b="1" dirty="0">
                <a:solidFill>
                  <a:schemeClr val="tx1"/>
                </a:solidFill>
                <a:latin typeface="+mn-lt"/>
                <a:ea typeface="+mn-ea"/>
              </a:rPr>
              <a:t> «Sport»)</a:t>
            </a:r>
          </a:p>
          <a:p>
            <a:pPr marL="0" indent="0">
              <a:buNone/>
            </a:pPr>
            <a:r>
              <a:rPr lang="lv-LV" sz="2000" dirty="0">
                <a:solidFill>
                  <a:prstClr val="black"/>
                </a:solidFill>
                <a:latin typeface="+mn-lt"/>
                <a:hlinkClick r:id="rId5"/>
              </a:rPr>
              <a:t>https://webgate.ec.europa.eu/app-forms/af-ui-opportunities/#/erasmus-plus</a:t>
            </a:r>
            <a:r>
              <a:rPr lang="lv-LV" sz="2000" dirty="0">
                <a:solidFill>
                  <a:prstClr val="black"/>
                </a:solidFill>
                <a:latin typeface="+mn-lt"/>
              </a:rPr>
              <a:t>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v-LV" sz="2000" b="1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lv-LV" sz="2000" b="1" i="1" dirty="0">
                <a:solidFill>
                  <a:schemeClr val="tx1"/>
                </a:solidFill>
                <a:latin typeface="+mn-lt"/>
                <a:ea typeface="+mn-ea"/>
              </a:rPr>
              <a:t>Erasmus+ </a:t>
            </a:r>
            <a:r>
              <a:rPr lang="lv-LV" sz="2000" b="1" dirty="0">
                <a:solidFill>
                  <a:schemeClr val="tx1"/>
                </a:solidFill>
                <a:latin typeface="+mn-lt"/>
                <a:ea typeface="+mn-ea"/>
              </a:rPr>
              <a:t>attālumu aprēķināšanas kalkulators</a:t>
            </a:r>
          </a:p>
          <a:p>
            <a:pPr marL="0" indent="0">
              <a:buNone/>
            </a:pPr>
            <a:r>
              <a:rPr lang="lv-LV" sz="2000" dirty="0">
                <a:solidFill>
                  <a:schemeClr val="accent1"/>
                </a:solidFill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http://ec.europa.eu/programmes/erasmus-plus/resources/distance-calculator_en</a:t>
            </a:r>
            <a:r>
              <a:rPr lang="lv-LV" sz="2000" dirty="0">
                <a:solidFill>
                  <a:schemeClr val="accent1"/>
                </a:solidFill>
                <a:latin typeface="+mn-lt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v-LV" sz="2000" b="1" dirty="0">
                <a:solidFill>
                  <a:schemeClr val="tx1"/>
                </a:solidFill>
                <a:latin typeface="+mn-lt"/>
                <a:ea typeface="+mn-ea"/>
              </a:rPr>
              <a:t>Informācija par personāla mobilitātēm sporta jomā</a:t>
            </a:r>
          </a:p>
          <a:p>
            <a:pPr marL="0" indent="0">
              <a:buNone/>
            </a:pPr>
            <a:r>
              <a:rPr lang="lv-LV" sz="2000" dirty="0">
                <a:solidFill>
                  <a:schemeClr val="tx1"/>
                </a:solidFill>
                <a:latin typeface="+mn-lt"/>
                <a:ea typeface="+mn-ea"/>
                <a:hlinkClick r:id="rId7"/>
              </a:rPr>
              <a:t>https://www.erasmusplus.lv/personala-mobilitates-sporta-joma</a:t>
            </a:r>
            <a:r>
              <a:rPr lang="lv-LV" sz="20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</a:p>
          <a:p>
            <a:pPr marL="0" indent="0">
              <a:buNone/>
            </a:pPr>
            <a:r>
              <a:rPr lang="lv-LV" sz="2000" b="1" dirty="0">
                <a:solidFill>
                  <a:schemeClr val="tx1"/>
                </a:solidFill>
                <a:latin typeface="+mn-lt"/>
                <a:ea typeface="+mn-ea"/>
              </a:rPr>
              <a:t>Piesakieties iknedēļas jaunumiem Erasmus+ mājas lapā www.erasmusplus.lv:</a:t>
            </a:r>
          </a:p>
          <a:p>
            <a:pPr marL="0" indent="0">
              <a:buNone/>
            </a:pPr>
            <a:endParaRPr lang="lv-LV" sz="20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0" indent="0">
              <a:buNone/>
              <a:defRPr/>
            </a:pPr>
            <a:r>
              <a:rPr lang="lv-LV" sz="2000" dirty="0">
                <a:latin typeface="+mn-l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4308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D86A4BF-A1E7-467C-9FEA-EA700ABE99CA}"/>
              </a:ext>
            </a:extLst>
          </p:cNvPr>
          <p:cNvSpPr/>
          <p:nvPr/>
        </p:nvSpPr>
        <p:spPr>
          <a:xfrm>
            <a:off x="7236646" y="2438946"/>
            <a:ext cx="707204" cy="326129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24F33CC-2E1D-4D2E-9D57-BA08B227CFBF}"/>
              </a:ext>
            </a:extLst>
          </p:cNvPr>
          <p:cNvSpPr/>
          <p:nvPr/>
        </p:nvSpPr>
        <p:spPr>
          <a:xfrm>
            <a:off x="6781801" y="3783732"/>
            <a:ext cx="2628900" cy="397744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E29C7C-3436-CDCF-FAD2-55D07474F191}"/>
              </a:ext>
            </a:extLst>
          </p:cNvPr>
          <p:cNvSpPr txBox="1"/>
          <p:nvPr/>
        </p:nvSpPr>
        <p:spPr>
          <a:xfrm>
            <a:off x="476249" y="267534"/>
            <a:ext cx="110871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lv-LV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Seminārs tiek ierakstīts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lv-LV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Ieraksts un rādītās prezentācijas būs pieejamas: erasmusplus.lv tīmekļa vietnē, sadaļā </a:t>
            </a:r>
            <a:r>
              <a:rPr kumimoji="0" lang="lv-LV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Pasākumi</a:t>
            </a:r>
            <a:r>
              <a:rPr kumimoji="0" lang="lv-LV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-&gt; </a:t>
            </a:r>
            <a:r>
              <a:rPr kumimoji="0" lang="lv-LV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Seminārs par Erasmus+ 2023. gada projektu pieteikumu konkursu sporta jomā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D7A6E17-F954-31A9-BDCE-CD3920251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79" y="2281035"/>
            <a:ext cx="9971314" cy="419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51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E94259-2D20-4AD6-81F4-A4C79364F143}"/>
              </a:ext>
            </a:extLst>
          </p:cNvPr>
          <p:cNvSpPr txBox="1"/>
          <p:nvPr/>
        </p:nvSpPr>
        <p:spPr>
          <a:xfrm>
            <a:off x="383968" y="3657600"/>
            <a:ext cx="10789129" cy="2342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Lai veicas projektu plānošanā!</a:t>
            </a:r>
          </a:p>
          <a:p>
            <a:pPr>
              <a:buNone/>
            </a:pPr>
            <a:r>
              <a:rPr lang="lv-LV" sz="2400" b="1" dirty="0">
                <a:solidFill>
                  <a:srgbClr val="002060"/>
                </a:solidFill>
              </a:rPr>
              <a:t>Jana Meržvinska</a:t>
            </a:r>
          </a:p>
          <a:p>
            <a:pPr>
              <a:buNone/>
            </a:pPr>
            <a:r>
              <a:rPr lang="lv-LV" sz="2400" dirty="0">
                <a:solidFill>
                  <a:srgbClr val="002060"/>
                </a:solidFill>
              </a:rPr>
              <a:t>Skolu un pieaugušo mobilitātes </a:t>
            </a:r>
            <a:r>
              <a:rPr lang="it-IT" sz="2400" dirty="0">
                <a:solidFill>
                  <a:srgbClr val="002060"/>
                </a:solidFill>
              </a:rPr>
              <a:t>nodaļa</a:t>
            </a:r>
            <a:r>
              <a:rPr lang="lv-LV" sz="2400" dirty="0">
                <a:solidFill>
                  <a:srgbClr val="002060"/>
                </a:solidFill>
              </a:rPr>
              <a:t>s</a:t>
            </a:r>
          </a:p>
          <a:p>
            <a:pPr>
              <a:buNone/>
            </a:pPr>
            <a:r>
              <a:rPr lang="lv-LV" sz="2400" dirty="0">
                <a:solidFill>
                  <a:srgbClr val="002060"/>
                </a:solidFill>
              </a:rPr>
              <a:t>vadītāja,</a:t>
            </a:r>
          </a:p>
          <a:p>
            <a:pPr>
              <a:buNone/>
            </a:pPr>
            <a:r>
              <a:rPr lang="lv-LV" sz="2400" dirty="0">
                <a:solidFill>
                  <a:srgbClr val="002060"/>
                </a:solidFill>
              </a:rPr>
              <a:t>t.67359078, e-pasts: </a:t>
            </a:r>
            <a:r>
              <a:rPr lang="lv-LV" sz="24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jana.merzvinska@viaa.gov.lv</a:t>
            </a:r>
            <a:endParaRPr lang="lv-LV" sz="2400" dirty="0">
              <a:solidFill>
                <a:srgbClr val="002060"/>
              </a:solidFill>
            </a:endParaRPr>
          </a:p>
          <a:p>
            <a:pPr algn="ctr"/>
            <a:endParaRPr lang="lv-LV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54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A45F73F-282F-4AB9-9FC4-ADEF4CB3D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52" y="187036"/>
            <a:ext cx="11833397" cy="869349"/>
          </a:xfrm>
        </p:spPr>
        <p:txBody>
          <a:bodyPr>
            <a:noAutofit/>
          </a:bodyPr>
          <a:lstStyle/>
          <a:p>
            <a:pPr algn="ctr"/>
            <a:r>
              <a:rPr lang="lv-LV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KA1 MOBILITĀTES PROJEKTS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30C9F9-EF0D-4B20-8183-EB970708174D}"/>
              </a:ext>
            </a:extLst>
          </p:cNvPr>
          <p:cNvSpPr txBox="1"/>
          <p:nvPr/>
        </p:nvSpPr>
        <p:spPr>
          <a:xfrm>
            <a:off x="3385887" y="2266912"/>
            <a:ext cx="716966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rPr>
              <a:t>definē organizācijas vajadzības un mērķus;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rPr>
              <a:t>izvēlas mobilitātes aktivitātes, lai sasniegtu mērķus;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v-LV" sz="2000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apzina potenciālās uzņemošās organizācijas;</a:t>
            </a:r>
            <a:endParaRPr kumimoji="0" lang="lv-LV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rPr>
              <a:t>izstrādā un iesniedz pieteikumu;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rPr>
              <a:t>paraksta dotācijas līgumu, saņem finansējumu;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rPr>
              <a:t>veic mobilitātes dalībnieku atlasi, sagatavo dalībniekus mobilitātēm;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rPr>
              <a:t>plāno un īsteno mobilitātes;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v-LV" sz="2000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novērtē, ievieš un izplata rezultātus;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rPr>
              <a:t>aizpilda un iesniedz </a:t>
            </a:r>
            <a:r>
              <a:rPr kumimoji="0" lang="lv-LV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rPr>
              <a:t>noslē</a:t>
            </a:r>
            <a:r>
              <a:rPr lang="lv-LV" sz="2000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guma atskaiti;</a:t>
            </a:r>
            <a:endParaRPr kumimoji="0" lang="lv-LV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rPr>
              <a:t>komunicē ar valsts aģentūru visā projekta īstenošanas gaitā.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E4F6E6-37DF-4565-A190-2C45F9E98ABB}"/>
              </a:ext>
            </a:extLst>
          </p:cNvPr>
          <p:cNvSpPr txBox="1"/>
          <p:nvPr/>
        </p:nvSpPr>
        <p:spPr>
          <a:xfrm>
            <a:off x="136352" y="1112402"/>
            <a:ext cx="119192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400" b="1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Pamatdarbības (KA1) mobilitātes projektā pieteicēja organizācija ir galvenā: atbild par projektu no A līdz Z un saglabā atbildību par uzdevumiem un aktivitātēm.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0D01981-85AE-4801-87AC-804F7730D119}"/>
              </a:ext>
            </a:extLst>
          </p:cNvPr>
          <p:cNvGraphicFramePr/>
          <p:nvPr/>
        </p:nvGraphicFramePr>
        <p:xfrm>
          <a:off x="136352" y="2162146"/>
          <a:ext cx="2752127" cy="3734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Arrow: Down 7">
            <a:extLst>
              <a:ext uri="{FF2B5EF4-FFF2-40B4-BE49-F238E27FC236}">
                <a16:creationId xmlns:a16="http://schemas.microsoft.com/office/drawing/2014/main" id="{924A0BD2-2F5F-42D5-8430-E2E004C34BCE}"/>
              </a:ext>
            </a:extLst>
          </p:cNvPr>
          <p:cNvSpPr/>
          <p:nvPr/>
        </p:nvSpPr>
        <p:spPr>
          <a:xfrm>
            <a:off x="2108199" y="2909329"/>
            <a:ext cx="1054100" cy="2921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F206461-E7E3-49FF-A9C2-30FDA59CB667}"/>
              </a:ext>
            </a:extLst>
          </p:cNvPr>
          <p:cNvSpPr/>
          <p:nvPr/>
        </p:nvSpPr>
        <p:spPr>
          <a:xfrm>
            <a:off x="2047702" y="3827963"/>
            <a:ext cx="1054100" cy="2921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C6AC313B-6090-4206-8AF1-90334D727EC4}"/>
              </a:ext>
            </a:extLst>
          </p:cNvPr>
          <p:cNvSpPr/>
          <p:nvPr/>
        </p:nvSpPr>
        <p:spPr>
          <a:xfrm>
            <a:off x="2025649" y="4871480"/>
            <a:ext cx="1054100" cy="2921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158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CF7EF15-9A7F-4EE7-AC30-C4A4D979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53" y="183569"/>
            <a:ext cx="11833397" cy="869349"/>
          </a:xfrm>
        </p:spPr>
        <p:txBody>
          <a:bodyPr>
            <a:noAutofit/>
          </a:bodyPr>
          <a:lstStyle/>
          <a:p>
            <a:r>
              <a:rPr lang="lv-LV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MOBILITĀTES PROJEKTA PLĀNOŠANA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BA77753-2763-43A5-B7F0-16A90745CFA1}"/>
              </a:ext>
            </a:extLst>
          </p:cNvPr>
          <p:cNvGraphicFramePr/>
          <p:nvPr/>
        </p:nvGraphicFramePr>
        <p:xfrm>
          <a:off x="-594360" y="-791115"/>
          <a:ext cx="1278636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D6B0C3F-A6E9-40BD-B59C-73B4FBCCD8B7}"/>
              </a:ext>
            </a:extLst>
          </p:cNvPr>
          <p:cNvSpPr/>
          <p:nvPr/>
        </p:nvSpPr>
        <p:spPr>
          <a:xfrm>
            <a:off x="719138" y="4633795"/>
            <a:ext cx="10753724" cy="143309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8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Projekta vadība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8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Lomas un pienākumi projektu vadībā – projekta koordinators, atbildīgā persona.</a:t>
            </a:r>
            <a:endParaRPr kumimoji="0" lang="lv-LV" sz="2800" i="1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161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CF7EF15-9A7F-4EE7-AC30-C4A4D979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01" y="440744"/>
            <a:ext cx="11833397" cy="869349"/>
          </a:xfrm>
        </p:spPr>
        <p:txBody>
          <a:bodyPr>
            <a:noAutofit/>
          </a:bodyPr>
          <a:lstStyle/>
          <a:p>
            <a:pPr algn="ctr"/>
            <a:r>
              <a:rPr lang="lv-LV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MOBILITĀTES PROJEKTA PLĀNOŠANA – </a:t>
            </a:r>
            <a:br>
              <a:rPr lang="lv-LV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v-LV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PROJEKTA MĒRĶI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161FBA-6BC1-4381-8FE4-379C1599C0A6}"/>
              </a:ext>
            </a:extLst>
          </p:cNvPr>
          <p:cNvSpPr txBox="1"/>
          <p:nvPr/>
        </p:nvSpPr>
        <p:spPr>
          <a:xfrm>
            <a:off x="711431" y="1801681"/>
            <a:ext cx="1068324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lv-LV" sz="2800" dirty="0">
                <a:solidFill>
                  <a:prstClr val="black"/>
                </a:solidFill>
                <a:latin typeface="Calibri" panose="020F0502020204030204"/>
              </a:rPr>
              <a:t>K</a:t>
            </a:r>
            <a:r>
              <a:rPr kumimoji="0" lang="lv-LV" sz="2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vēlaties </a:t>
            </a:r>
            <a:r>
              <a:rPr kumimoji="0" lang="lv-LV" sz="28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sasniegt</a:t>
            </a:r>
            <a:r>
              <a:rPr kumimoji="0" lang="lv-LV" sz="2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īstenojot projektu;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lv-LV" sz="2800" dirty="0">
                <a:solidFill>
                  <a:prstClr val="black"/>
                </a:solidFill>
                <a:latin typeface="Calibri" panose="020F0502020204030204"/>
              </a:rPr>
              <a:t>K</a:t>
            </a:r>
            <a:r>
              <a:rPr kumimoji="0" lang="lv-LV" sz="2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āds būs </a:t>
            </a:r>
            <a:r>
              <a:rPr kumimoji="0" lang="lv-LV" sz="28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ieguvums</a:t>
            </a:r>
            <a:r>
              <a:rPr kumimoji="0" lang="lv-LV" sz="2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–personālam, organizācijai, sabiedrībai kopumā;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lv-LV" sz="2800" dirty="0">
                <a:solidFill>
                  <a:prstClr val="black"/>
                </a:solidFill>
                <a:latin typeface="Calibri" panose="020F0502020204030204"/>
              </a:rPr>
              <a:t>P</a:t>
            </a:r>
            <a:r>
              <a:rPr kumimoji="0" lang="lv-LV" sz="2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rojekta mērķi – </a:t>
            </a:r>
            <a:r>
              <a:rPr kumimoji="0" lang="lv-LV" sz="28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konkrēti, reāli, sasniedzami, izmērāmi un atbilstoši </a:t>
            </a:r>
            <a:r>
              <a:rPr kumimoji="0" lang="lv-LV" sz="2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jūsu organizācijas attīstības vajadzībām un </a:t>
            </a:r>
            <a:r>
              <a:rPr kumimoji="0" lang="lv-LV" sz="2800" b="1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Erasmus+ </a:t>
            </a:r>
            <a:r>
              <a:rPr kumimoji="0" lang="lv-LV" sz="2800" b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mērķiem sporta jomā un programmas prioritātēm</a:t>
            </a:r>
            <a:r>
              <a:rPr kumimoji="0" lang="lv-LV" sz="2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914400" lvl="1" indent="-457200" algn="just">
              <a:buFontTx/>
              <a:buChar char="-"/>
            </a:pPr>
            <a:r>
              <a:rPr kumimoji="0" lang="lv-LV" sz="2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Iekļaušana un daudzveidība</a:t>
            </a:r>
          </a:p>
          <a:p>
            <a:pPr marL="914400" lvl="1" indent="-457200" algn="just">
              <a:buFontTx/>
              <a:buChar char="-"/>
            </a:pPr>
            <a:r>
              <a:rPr kumimoji="0" lang="lv-LV" sz="2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Digitālā transformācija</a:t>
            </a:r>
          </a:p>
          <a:p>
            <a:pPr marL="914400" lvl="1" indent="-457200" algn="just">
              <a:buFontTx/>
              <a:buChar char="-"/>
            </a:pPr>
            <a:r>
              <a:rPr kumimoji="0" lang="lv-LV" sz="2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Vide un cīņa pret klimata pārmaiņām</a:t>
            </a:r>
          </a:p>
          <a:p>
            <a:pPr marL="914400" lvl="1" indent="-457200" algn="just">
              <a:buFontTx/>
              <a:buChar char="-"/>
            </a:pPr>
            <a:r>
              <a:rPr kumimoji="0" lang="lv-LV" sz="2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Līdzdalība demokrātiskajā dzīvē</a:t>
            </a:r>
          </a:p>
        </p:txBody>
      </p:sp>
    </p:spTree>
    <p:extLst>
      <p:ext uri="{BB962C8B-B14F-4D97-AF65-F5344CB8AC3E}">
        <p14:creationId xmlns:p14="http://schemas.microsoft.com/office/powerpoint/2010/main" val="3332042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11DAB-7B4E-4D7D-B8ED-86994871A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25" y="365125"/>
            <a:ext cx="10515600" cy="1325563"/>
          </a:xfrm>
        </p:spPr>
        <p:txBody>
          <a:bodyPr>
            <a:normAutofit/>
          </a:bodyPr>
          <a:lstStyle/>
          <a:p>
            <a:r>
              <a:rPr lang="lv-LV" sz="3600" b="1" dirty="0">
                <a:solidFill>
                  <a:srgbClr val="007F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Procesu shēma - pieteikšanās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89C9CD01-4007-46AA-A7E0-19984FA50AC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7478979"/>
              </p:ext>
            </p:extLst>
          </p:nvPr>
        </p:nvGraphicFramePr>
        <p:xfrm>
          <a:off x="-1" y="1825625"/>
          <a:ext cx="767125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93DED07C-AFD4-4C80-A24E-40E1992F2CC6}"/>
              </a:ext>
            </a:extLst>
          </p:cNvPr>
          <p:cNvSpPr txBox="1">
            <a:spLocks/>
          </p:cNvSpPr>
          <p:nvPr/>
        </p:nvSpPr>
        <p:spPr>
          <a:xfrm>
            <a:off x="6619875" y="1100932"/>
            <a:ext cx="4819649" cy="2900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lv-LV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D9C37B-7034-4E09-9DCE-14E4888306D2}"/>
              </a:ext>
            </a:extLst>
          </p:cNvPr>
          <p:cNvSpPr txBox="1"/>
          <p:nvPr/>
        </p:nvSpPr>
        <p:spPr>
          <a:xfrm>
            <a:off x="4989668" y="1964830"/>
            <a:ext cx="4819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/>
              <a:t>https://webgate.ec.europa.eu/cas/eim/external/register.cgi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B00A8C-494F-4301-A322-29FFBA36C885}"/>
              </a:ext>
            </a:extLst>
          </p:cNvPr>
          <p:cNvSpPr txBox="1"/>
          <p:nvPr/>
        </p:nvSpPr>
        <p:spPr>
          <a:xfrm>
            <a:off x="6096000" y="3563065"/>
            <a:ext cx="60973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/>
              <a:t>https://webgate.ec.europa.eu/erasmus-esc/home/organisations/search-for-an-organisation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937C81-0A23-4671-A34D-7DB8F92CCB68}"/>
              </a:ext>
            </a:extLst>
          </p:cNvPr>
          <p:cNvSpPr txBox="1"/>
          <p:nvPr/>
        </p:nvSpPr>
        <p:spPr>
          <a:xfrm>
            <a:off x="7399493" y="5110737"/>
            <a:ext cx="47925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/>
              <a:t>https://webgate.ec.europa.eu/app-forms/af-ui-opportunities/#/erasmus-plus</a:t>
            </a:r>
          </a:p>
        </p:txBody>
      </p:sp>
    </p:spTree>
    <p:extLst>
      <p:ext uri="{BB962C8B-B14F-4D97-AF65-F5344CB8AC3E}">
        <p14:creationId xmlns:p14="http://schemas.microsoft.com/office/powerpoint/2010/main" val="4235988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CDBBED4-4432-4096-ABD4-F89642BD9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844" y="704602"/>
            <a:ext cx="11796156" cy="310041"/>
          </a:xfrm>
        </p:spPr>
        <p:txBody>
          <a:bodyPr>
            <a:noAutofit/>
          </a:bodyPr>
          <a:lstStyle/>
          <a:p>
            <a:r>
              <a:rPr lang="lv-LV" sz="3000" dirty="0"/>
              <a:t>Erasmus+ un Eiropas Solidaritātes korpusa platforma </a:t>
            </a:r>
            <a:r>
              <a:rPr lang="lv-LV" sz="3600" dirty="0"/>
              <a:t>-  </a:t>
            </a:r>
            <a:r>
              <a:rPr lang="lv-LV" sz="2400" dirty="0">
                <a:hlinkClick r:id="rId2"/>
              </a:rPr>
              <a:t>https://webgate.ec.europa.eu/erasmus-esc/index/</a:t>
            </a:r>
            <a:r>
              <a:rPr lang="lv-LV" sz="2400" dirty="0"/>
              <a:t> </a:t>
            </a:r>
            <a:endParaRPr lang="lv-LV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20C0FB-036E-004A-94AF-F185B70701BA}"/>
              </a:ext>
            </a:extLst>
          </p:cNvPr>
          <p:cNvSpPr txBox="1"/>
          <p:nvPr/>
        </p:nvSpPr>
        <p:spPr>
          <a:xfrm>
            <a:off x="395844" y="1460665"/>
            <a:ext cx="114246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000" dirty="0"/>
              <a:t>1. reģistrēt organizāciju Erasmus+ organizāciju reģistrācijas sistēmā (ORS) - OID koda iegūšanai (</a:t>
            </a:r>
            <a:r>
              <a:rPr lang="lv-LV" sz="2000" i="1" dirty="0"/>
              <a:t>ja organizācija jau nav reģistrējusies</a:t>
            </a:r>
            <a:r>
              <a:rPr lang="lv-LV" sz="2000" dirty="0"/>
              <a:t>)</a:t>
            </a:r>
          </a:p>
          <a:p>
            <a:r>
              <a:rPr lang="lv-LV" sz="2000" dirty="0"/>
              <a:t>2. ievadīt un rediģēt savas organizācijas datus</a:t>
            </a:r>
          </a:p>
          <a:p>
            <a:r>
              <a:rPr lang="lv-LV" sz="2000" dirty="0"/>
              <a:t>3. aizpildīt projektu pieteikuma veidlapu</a:t>
            </a: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BC60C27-281B-F727-7E66-C03853506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288" y="2784104"/>
            <a:ext cx="8184972" cy="377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78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CDBBED4-4432-4096-ABD4-F89642BD9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92" y="145295"/>
            <a:ext cx="12047108" cy="869349"/>
          </a:xfrm>
        </p:spPr>
        <p:txBody>
          <a:bodyPr>
            <a:noAutofit/>
          </a:bodyPr>
          <a:lstStyle/>
          <a:p>
            <a:r>
              <a:rPr lang="lv-LV" sz="3000" dirty="0"/>
              <a:t>Erasmus+ un Eiropas Solidaritātes korpusa platforma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20C0FB-036E-004A-94AF-F185B70701BA}"/>
              </a:ext>
            </a:extLst>
          </p:cNvPr>
          <p:cNvSpPr txBox="1"/>
          <p:nvPr/>
        </p:nvSpPr>
        <p:spPr>
          <a:xfrm>
            <a:off x="285750" y="1146258"/>
            <a:ext cx="114871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Prezentācija par tehniskajiem nosacījumiem un organizācijas reģistrēšanu Erasmus+ organizāciju reģistrācijas sistēmā: </a:t>
            </a: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šeit</a:t>
            </a: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(sadaļā «Dokumenti un veidlapas» - </a:t>
            </a:r>
            <a:r>
              <a:rPr lang="lv-LV" sz="2400" b="0" i="0" dirty="0">
                <a:solidFill>
                  <a:srgbClr val="282828"/>
                </a:solidFill>
                <a:effectLst/>
              </a:rPr>
              <a:t> </a:t>
            </a:r>
            <a:r>
              <a:rPr lang="lv-LV" sz="2400" b="0" i="0" u="none" strike="noStrike" dirty="0">
                <a:effectLst/>
                <a:hlinkClick r:id="rId3"/>
              </a:rPr>
              <a:t>Organizāciju reģistrēšana dalībai </a:t>
            </a:r>
            <a:r>
              <a:rPr lang="lv-LV" sz="2400" b="0" i="0" u="none" strike="noStrike" dirty="0" err="1">
                <a:effectLst/>
                <a:hlinkClick r:id="rId3"/>
              </a:rPr>
              <a:t>Erasmus</a:t>
            </a:r>
            <a:r>
              <a:rPr lang="lv-LV" sz="2400" b="0" i="0" u="none" strike="noStrike" dirty="0">
                <a:effectLst/>
                <a:hlinkClick r:id="rId3"/>
              </a:rPr>
              <a:t>+| 2023</a:t>
            </a:r>
            <a:r>
              <a:rPr lang="lv-LV" sz="2400" b="0" i="0" u="none" strike="noStrike" dirty="0">
                <a:effectLst/>
                <a:latin typeface="Roboto" panose="02000000000000000000" pitchFamily="2" charset="0"/>
              </a:rPr>
              <a:t>)</a:t>
            </a:r>
            <a:endParaRPr kumimoji="0" lang="lv-LV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1611BD-A7E3-EFDE-C252-6977DEAAACAE}"/>
              </a:ext>
            </a:extLst>
          </p:cNvPr>
          <p:cNvSpPr txBox="1"/>
          <p:nvPr/>
        </p:nvSpPr>
        <p:spPr>
          <a:xfrm>
            <a:off x="482930" y="5111577"/>
            <a:ext cx="90587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pārvaldīt savus īstenošanā esošos Erasmus+ projektus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piekļūt projektu rezultātu izplatīšanas platformai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piekļūt aktuālajiem programmas dokumentiem un EK saitēm</a:t>
            </a:r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FF668631-51CB-8B87-6117-CC6954ACAB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84" t="19861" r="25703" b="24028"/>
          <a:stretch/>
        </p:blipFill>
        <p:spPr>
          <a:xfrm>
            <a:off x="3359232" y="2478201"/>
            <a:ext cx="4629150" cy="232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08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55B5-AF27-378E-5C2D-B1F261A68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2191" y="110435"/>
            <a:ext cx="8521148" cy="1192695"/>
          </a:xfrm>
        </p:spPr>
        <p:txBody>
          <a:bodyPr>
            <a:normAutofit fontScale="90000"/>
          </a:bodyPr>
          <a:lstStyle/>
          <a:p>
            <a:r>
              <a:rPr lang="lv-LV" sz="3600" b="1" dirty="0">
                <a:solidFill>
                  <a:srgbClr val="007FC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Pieteikuma</a:t>
            </a:r>
            <a:r>
              <a:rPr lang="lv-LV" dirty="0"/>
              <a:t> </a:t>
            </a:r>
            <a:r>
              <a:rPr lang="lv-LV" sz="3600" b="1" dirty="0">
                <a:solidFill>
                  <a:srgbClr val="007FC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veidlapa (KA182-SPO)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597FEF2-8B29-580B-EA51-4359AC73D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1049" y="1453322"/>
            <a:ext cx="4136572" cy="4373217"/>
          </a:xfrm>
        </p:spPr>
        <p:txBody>
          <a:bodyPr>
            <a:normAutofit fontScale="92500"/>
          </a:bodyPr>
          <a:lstStyle/>
          <a:p>
            <a:pPr algn="l"/>
            <a:r>
              <a:rPr lang="lv-LV" dirty="0">
                <a:hlinkClick r:id="rId2"/>
              </a:rPr>
              <a:t>https://webgate.ec.europa.eu/app-forms/af-ui-opportunities/#/erasmus-plus</a:t>
            </a:r>
            <a:endParaRPr lang="lv-LV" dirty="0"/>
          </a:p>
          <a:p>
            <a:pPr algn="l"/>
            <a:r>
              <a:rPr lang="lv-LV" dirty="0"/>
              <a:t>sadaļā «</a:t>
            </a:r>
            <a:r>
              <a:rPr lang="lv-LV" dirty="0" err="1"/>
              <a:t>Opportunities</a:t>
            </a:r>
            <a:r>
              <a:rPr lang="lv-LV" dirty="0"/>
              <a:t>»- </a:t>
            </a:r>
            <a:r>
              <a:rPr lang="lv-LV" dirty="0" err="1"/>
              <a:t>Erasmus</a:t>
            </a:r>
            <a:r>
              <a:rPr lang="lv-LV" dirty="0"/>
              <a:t>+</a:t>
            </a:r>
          </a:p>
          <a:p>
            <a:pPr algn="l"/>
            <a:endParaRPr lang="lv-LV" dirty="0"/>
          </a:p>
          <a:p>
            <a:pPr algn="l"/>
            <a:r>
              <a:rPr lang="lv-LV" dirty="0"/>
              <a:t>Projekta pieteikuma veidlapa ir angļu valodā</a:t>
            </a:r>
          </a:p>
          <a:p>
            <a:pPr algn="l"/>
            <a:endParaRPr lang="lv-LV" dirty="0"/>
          </a:p>
          <a:p>
            <a:pPr algn="l"/>
            <a:r>
              <a:rPr lang="lv-LV" dirty="0"/>
              <a:t>Projektu pieteikuma veidlapu iesakām aizpildīt </a:t>
            </a:r>
            <a:r>
              <a:rPr lang="lv-LV" b="1" dirty="0"/>
              <a:t>latviešu valodā</a:t>
            </a:r>
            <a:r>
              <a:rPr lang="lv-LV" dirty="0"/>
              <a:t>, to var arī aizpildīt vienā no ES oficiālajām valodām.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9FA7F6C-C880-6F94-7EF9-8AEDCA198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66" y="1389987"/>
            <a:ext cx="6830259" cy="521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06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CC0AE-BB7C-B873-0814-9EF17FD05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712" y="365125"/>
            <a:ext cx="9707088" cy="1325563"/>
          </a:xfrm>
        </p:spPr>
        <p:txBody>
          <a:bodyPr/>
          <a:lstStyle/>
          <a:p>
            <a:r>
              <a:rPr lang="lv-LV" sz="3600" b="1" dirty="0">
                <a:solidFill>
                  <a:srgbClr val="007FC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Pieteikuma veidlapa (KA182-SPO)</a:t>
            </a:r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C88889E-321D-0078-10A6-8ADD87EE3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86" y="1391042"/>
            <a:ext cx="10643704" cy="510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40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7138</TotalTime>
  <Words>1286</Words>
  <Application>Microsoft Office PowerPoint</Application>
  <PresentationFormat>Widescreen</PresentationFormat>
  <Paragraphs>151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Roboto</vt:lpstr>
      <vt:lpstr>Roboto Bk</vt:lpstr>
      <vt:lpstr>Verdana</vt:lpstr>
      <vt:lpstr>Wingdings</vt:lpstr>
      <vt:lpstr>Office Theme</vt:lpstr>
      <vt:lpstr>Custom Design</vt:lpstr>
      <vt:lpstr>1_Office Theme</vt:lpstr>
      <vt:lpstr>Kas ir mobilitātes projekts? Projektu pieteikumu iesniegšana un vērtēšana  2023.gada 9.janvāris</vt:lpstr>
      <vt:lpstr>KA1 MOBILITĀTES PROJEKTS</vt:lpstr>
      <vt:lpstr>MOBILITĀTES PROJEKTA PLĀNOŠANA</vt:lpstr>
      <vt:lpstr>MOBILITĀTES PROJEKTA PLĀNOŠANA –  PROJEKTA MĒRĶI</vt:lpstr>
      <vt:lpstr>Procesu shēma - pieteikšanās</vt:lpstr>
      <vt:lpstr>Erasmus+ un Eiropas Solidaritātes korpusa platforma -  https://webgate.ec.europa.eu/erasmus-esc/index/ </vt:lpstr>
      <vt:lpstr>Erasmus+ un Eiropas Solidaritātes korpusa platforma</vt:lpstr>
      <vt:lpstr>Pieteikuma veidlapa (KA182-SPO)</vt:lpstr>
      <vt:lpstr>Pieteikuma veidlapa (KA182-SPO)</vt:lpstr>
      <vt:lpstr>Pēc pieteikuma iesniegšanas</vt:lpstr>
      <vt:lpstr>Pieteikuma vērtēšana</vt:lpstr>
      <vt:lpstr>KA1 – Personāla mobilitāte sporta jomā</vt:lpstr>
      <vt:lpstr>Pieteikuma kvalitātes vērtēšana </vt:lpstr>
      <vt:lpstr>Vēršam uzmanību!</vt:lpstr>
      <vt:lpstr>Declaration of Honour</vt:lpstr>
      <vt:lpstr>PowerPoint Presentation</vt:lpstr>
      <vt:lpstr>Papildu informācija – saites uz dokumentiem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Virsraksts</dc:title>
  <dc:creator>Diāna Zakrevska</dc:creator>
  <cp:lastModifiedBy>Irīna Jevgenova</cp:lastModifiedBy>
  <cp:revision>246</cp:revision>
  <dcterms:created xsi:type="dcterms:W3CDTF">2021-04-08T06:08:16Z</dcterms:created>
  <dcterms:modified xsi:type="dcterms:W3CDTF">2023-01-06T15:37:32Z</dcterms:modified>
</cp:coreProperties>
</file>